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61" r:id="rId5"/>
    <p:sldId id="262" r:id="rId6"/>
    <p:sldId id="260" r:id="rId7"/>
    <p:sldId id="263" r:id="rId8"/>
    <p:sldId id="259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80581" autoAdjust="0"/>
  </p:normalViewPr>
  <p:slideViewPr>
    <p:cSldViewPr snapToGrid="0">
      <p:cViewPr varScale="1">
        <p:scale>
          <a:sx n="93" d="100"/>
          <a:sy n="93" d="100"/>
        </p:scale>
        <p:origin x="121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AD5598-702F-4089-B195-FD5EDC48313F}" type="datetimeFigureOut">
              <a:rPr lang="en-US" smtClean="0"/>
              <a:t>7/26/2020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ED0ECF-0A2E-4DA3-820B-0E90410D64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281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t-EE" b="0" i="0" dirty="0" smtClean="0">
              <a:solidFill>
                <a:srgbClr val="172B4D"/>
              </a:solidFill>
              <a:effectLst/>
              <a:latin typeface="-apple-system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0" i="0" dirty="0" err="1" smtClean="0">
                <a:solidFill>
                  <a:srgbClr val="172B4D"/>
                </a:solidFill>
                <a:effectLst/>
                <a:latin typeface="-apple-system"/>
              </a:rPr>
              <a:t>Laptopi</a:t>
            </a:r>
            <a:r>
              <a:rPr lang="en-US" b="0" i="0" dirty="0" smtClean="0">
                <a:solidFill>
                  <a:srgbClr val="172B4D"/>
                </a:solidFill>
                <a:effectLst/>
                <a:latin typeface="-apple-system"/>
              </a:rPr>
              <a:t> </a:t>
            </a:r>
            <a:r>
              <a:rPr lang="en-US" b="0" i="0" dirty="0" err="1" smtClean="0">
                <a:solidFill>
                  <a:srgbClr val="172B4D"/>
                </a:solidFill>
                <a:effectLst/>
                <a:latin typeface="-apple-system"/>
              </a:rPr>
              <a:t>korral</a:t>
            </a:r>
            <a:r>
              <a:rPr lang="en-US" b="0" i="0" dirty="0" smtClean="0">
                <a:solidFill>
                  <a:srgbClr val="172B4D"/>
                </a:solidFill>
                <a:effectLst/>
                <a:latin typeface="-apple-system"/>
              </a:rPr>
              <a:t> on PV </a:t>
            </a:r>
            <a:r>
              <a:rPr lang="en-US" b="0" i="0" dirty="0" err="1" smtClean="0">
                <a:solidFill>
                  <a:srgbClr val="172B4D"/>
                </a:solidFill>
                <a:effectLst/>
                <a:latin typeface="-apple-system"/>
              </a:rPr>
              <a:t>alati</a:t>
            </a:r>
            <a:r>
              <a:rPr lang="en-US" b="0" i="0" dirty="0" smtClean="0">
                <a:solidFill>
                  <a:srgbClr val="172B4D"/>
                </a:solidFill>
                <a:effectLst/>
                <a:latin typeface="-apple-system"/>
              </a:rPr>
              <a:t> </a:t>
            </a:r>
            <a:r>
              <a:rPr lang="en-US" b="0" i="0" dirty="0" err="1" smtClean="0">
                <a:solidFill>
                  <a:srgbClr val="172B4D"/>
                </a:solidFill>
                <a:effectLst/>
                <a:latin typeface="-apple-system"/>
              </a:rPr>
              <a:t>võimalik</a:t>
            </a:r>
            <a:r>
              <a:rPr lang="et-EE" b="0" i="0" dirty="0" smtClean="0">
                <a:solidFill>
                  <a:srgbClr val="172B4D"/>
                </a:solidFill>
                <a:effectLst/>
                <a:latin typeface="-apple-system"/>
              </a:rPr>
              <a:t>.</a:t>
            </a:r>
            <a:r>
              <a:rPr lang="et-EE" b="0" i="0" baseline="0" dirty="0" smtClean="0">
                <a:solidFill>
                  <a:srgbClr val="172B4D"/>
                </a:solidFill>
                <a:effectLst/>
                <a:latin typeface="-apple-system"/>
              </a:rPr>
              <a:t> </a:t>
            </a:r>
            <a:r>
              <a:rPr lang="et-EE" b="0" i="0" baseline="0" dirty="0" err="1" smtClean="0">
                <a:solidFill>
                  <a:srgbClr val="172B4D"/>
                </a:solidFill>
                <a:effectLst/>
                <a:latin typeface="-apple-system"/>
              </a:rPr>
              <a:t>Laptopi</a:t>
            </a:r>
            <a:r>
              <a:rPr lang="et-EE" b="0" i="0" baseline="0" dirty="0" smtClean="0">
                <a:solidFill>
                  <a:srgbClr val="172B4D"/>
                </a:solidFill>
                <a:effectLst/>
                <a:latin typeface="-apple-system"/>
              </a:rPr>
              <a:t> oma monitor (PC </a:t>
            </a:r>
            <a:r>
              <a:rPr lang="et-EE" b="0" i="0" baseline="0" dirty="0" err="1" smtClean="0">
                <a:solidFill>
                  <a:srgbClr val="172B4D"/>
                </a:solidFill>
                <a:effectLst/>
                <a:latin typeface="-apple-system"/>
              </a:rPr>
              <a:t>screen</a:t>
            </a:r>
            <a:r>
              <a:rPr lang="et-EE" b="0" i="0" baseline="0" dirty="0" smtClean="0">
                <a:solidFill>
                  <a:srgbClr val="172B4D"/>
                </a:solidFill>
                <a:effectLst/>
                <a:latin typeface="-apple-system"/>
              </a:rPr>
              <a:t>) ja videoliidesesse on ühendatud teine monitor või projektor (</a:t>
            </a:r>
            <a:r>
              <a:rPr lang="et-EE" b="0" i="0" baseline="0" dirty="0" err="1" smtClean="0">
                <a:solidFill>
                  <a:srgbClr val="172B4D"/>
                </a:solidFill>
                <a:effectLst/>
                <a:latin typeface="-apple-system"/>
              </a:rPr>
              <a:t>Second</a:t>
            </a:r>
            <a:r>
              <a:rPr lang="et-EE" b="0" i="0" baseline="0" dirty="0" smtClean="0">
                <a:solidFill>
                  <a:srgbClr val="172B4D"/>
                </a:solidFill>
                <a:effectLst/>
                <a:latin typeface="-apple-system"/>
              </a:rPr>
              <a:t> </a:t>
            </a:r>
            <a:r>
              <a:rPr lang="et-EE" b="0" i="0" baseline="0" dirty="0" err="1" smtClean="0">
                <a:solidFill>
                  <a:srgbClr val="172B4D"/>
                </a:solidFill>
                <a:effectLst/>
                <a:latin typeface="-apple-system"/>
              </a:rPr>
              <a:t>screen</a:t>
            </a:r>
            <a:r>
              <a:rPr lang="et-EE" b="0" i="0" baseline="0" dirty="0" smtClean="0">
                <a:solidFill>
                  <a:srgbClr val="172B4D"/>
                </a:solidFill>
                <a:effectLst/>
                <a:latin typeface="-apple-system"/>
              </a:rPr>
              <a:t>)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t-EE" b="0" i="0" baseline="0" dirty="0" smtClean="0">
              <a:solidFill>
                <a:srgbClr val="172B4D"/>
              </a:solidFill>
              <a:effectLst/>
              <a:latin typeface="-apple-system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t-EE" b="0" i="0" dirty="0" smtClean="0">
              <a:solidFill>
                <a:srgbClr val="172B4D"/>
              </a:solidFill>
              <a:effectLst/>
              <a:latin typeface="-apple-system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0" i="0" dirty="0" err="1" smtClean="0">
                <a:solidFill>
                  <a:srgbClr val="172B4D"/>
                </a:solidFill>
                <a:effectLst/>
                <a:latin typeface="-apple-system"/>
              </a:rPr>
              <a:t>Kes</a:t>
            </a:r>
            <a:r>
              <a:rPr lang="en-US" b="0" i="0" dirty="0" smtClean="0">
                <a:solidFill>
                  <a:srgbClr val="172B4D"/>
                </a:solidFill>
                <a:effectLst/>
                <a:latin typeface="-apple-system"/>
              </a:rPr>
              <a:t> </a:t>
            </a:r>
            <a:r>
              <a:rPr lang="en-US" b="0" i="0" dirty="0" err="1" smtClean="0">
                <a:solidFill>
                  <a:srgbClr val="172B4D"/>
                </a:solidFill>
                <a:effectLst/>
                <a:latin typeface="-apple-system"/>
              </a:rPr>
              <a:t>kasutab</a:t>
            </a:r>
            <a:r>
              <a:rPr lang="en-US" b="0" i="0" dirty="0" smtClean="0">
                <a:solidFill>
                  <a:srgbClr val="172B4D"/>
                </a:solidFill>
                <a:effectLst/>
                <a:latin typeface="-apple-system"/>
              </a:rPr>
              <a:t> </a:t>
            </a:r>
            <a:r>
              <a:rPr lang="en-US" b="0" i="0" dirty="0" err="1" smtClean="0">
                <a:solidFill>
                  <a:srgbClr val="172B4D"/>
                </a:solidFill>
                <a:effectLst/>
                <a:latin typeface="-apple-system"/>
              </a:rPr>
              <a:t>oma</a:t>
            </a:r>
            <a:r>
              <a:rPr lang="en-US" b="0" i="0" dirty="0" smtClean="0">
                <a:solidFill>
                  <a:srgbClr val="172B4D"/>
                </a:solidFill>
                <a:effectLst/>
                <a:latin typeface="-apple-system"/>
              </a:rPr>
              <a:t> </a:t>
            </a:r>
            <a:r>
              <a:rPr lang="en-US" b="0" i="0" dirty="0" err="1" smtClean="0">
                <a:solidFill>
                  <a:srgbClr val="172B4D"/>
                </a:solidFill>
                <a:effectLst/>
                <a:latin typeface="-apple-system"/>
              </a:rPr>
              <a:t>arvutis</a:t>
            </a:r>
            <a:r>
              <a:rPr lang="en-US" b="0" i="0" dirty="0" smtClean="0">
                <a:solidFill>
                  <a:srgbClr val="172B4D"/>
                </a:solidFill>
                <a:effectLst/>
                <a:latin typeface="-apple-system"/>
              </a:rPr>
              <a:t> 2 </a:t>
            </a:r>
            <a:r>
              <a:rPr lang="en-US" b="0" i="0" dirty="0" err="1" smtClean="0">
                <a:solidFill>
                  <a:srgbClr val="172B4D"/>
                </a:solidFill>
                <a:effectLst/>
                <a:latin typeface="-apple-system"/>
              </a:rPr>
              <a:t>monitori</a:t>
            </a:r>
            <a:r>
              <a:rPr lang="en-US" b="0" i="0" dirty="0" smtClean="0">
                <a:solidFill>
                  <a:srgbClr val="172B4D"/>
                </a:solidFill>
                <a:effectLst/>
                <a:latin typeface="-apple-system"/>
              </a:rPr>
              <a:t>, </a:t>
            </a:r>
            <a:r>
              <a:rPr lang="en-US" b="0" i="0" dirty="0" err="1" smtClean="0">
                <a:solidFill>
                  <a:srgbClr val="172B4D"/>
                </a:solidFill>
                <a:effectLst/>
                <a:latin typeface="-apple-system"/>
              </a:rPr>
              <a:t>saab</a:t>
            </a:r>
            <a:r>
              <a:rPr lang="en-US" b="0" i="0" dirty="0" smtClean="0">
                <a:solidFill>
                  <a:srgbClr val="172B4D"/>
                </a:solidFill>
                <a:effectLst/>
                <a:latin typeface="-apple-system"/>
              </a:rPr>
              <a:t> </a:t>
            </a:r>
            <a:r>
              <a:rPr lang="en-US" b="0" i="0" dirty="0" err="1" smtClean="0">
                <a:solidFill>
                  <a:srgbClr val="172B4D"/>
                </a:solidFill>
                <a:effectLst/>
                <a:latin typeface="-apple-system"/>
              </a:rPr>
              <a:t>seda</a:t>
            </a:r>
            <a:r>
              <a:rPr lang="en-US" b="0" i="0" dirty="0" smtClean="0">
                <a:solidFill>
                  <a:srgbClr val="172B4D"/>
                </a:solidFill>
                <a:effectLst/>
                <a:latin typeface="-apple-system"/>
              </a:rPr>
              <a:t> </a:t>
            </a:r>
            <a:r>
              <a:rPr lang="en-US" b="0" i="0" dirty="0" err="1" smtClean="0">
                <a:solidFill>
                  <a:srgbClr val="172B4D"/>
                </a:solidFill>
                <a:effectLst/>
                <a:latin typeface="-apple-system"/>
              </a:rPr>
              <a:t>kõike</a:t>
            </a:r>
            <a:r>
              <a:rPr lang="en-US" b="0" i="0" dirty="0" smtClean="0">
                <a:solidFill>
                  <a:srgbClr val="172B4D"/>
                </a:solidFill>
                <a:effectLst/>
                <a:latin typeface="-apple-system"/>
              </a:rPr>
              <a:t> </a:t>
            </a:r>
            <a:r>
              <a:rPr lang="et-EE" b="0" i="0" dirty="0" smtClean="0">
                <a:solidFill>
                  <a:srgbClr val="172B4D"/>
                </a:solidFill>
                <a:effectLst/>
                <a:latin typeface="-apple-system"/>
              </a:rPr>
              <a:t>samuti</a:t>
            </a:r>
            <a:r>
              <a:rPr lang="et-EE" b="0" i="0" baseline="0" dirty="0" smtClean="0">
                <a:solidFill>
                  <a:srgbClr val="172B4D"/>
                </a:solidFill>
                <a:effectLst/>
                <a:latin typeface="-apple-system"/>
              </a:rPr>
              <a:t> </a:t>
            </a:r>
            <a:r>
              <a:rPr lang="en-US" b="0" i="0" dirty="0" err="1" smtClean="0">
                <a:solidFill>
                  <a:srgbClr val="172B4D"/>
                </a:solidFill>
                <a:effectLst/>
                <a:latin typeface="-apple-system"/>
              </a:rPr>
              <a:t>läbi</a:t>
            </a:r>
            <a:r>
              <a:rPr lang="en-US" b="0" i="0" dirty="0" smtClean="0">
                <a:solidFill>
                  <a:srgbClr val="172B4D"/>
                </a:solidFill>
                <a:effectLst/>
                <a:latin typeface="-apple-system"/>
              </a:rPr>
              <a:t> </a:t>
            </a:r>
            <a:r>
              <a:rPr lang="en-US" b="0" i="0" dirty="0" err="1" smtClean="0">
                <a:solidFill>
                  <a:srgbClr val="172B4D"/>
                </a:solidFill>
                <a:effectLst/>
                <a:latin typeface="-apple-system"/>
              </a:rPr>
              <a:t>proovida</a:t>
            </a:r>
            <a:r>
              <a:rPr lang="en-US" b="0" i="0" dirty="0" smtClean="0">
                <a:solidFill>
                  <a:srgbClr val="172B4D"/>
                </a:solidFill>
                <a:effectLst/>
                <a:latin typeface="-apple-system"/>
              </a:rPr>
              <a:t>.</a:t>
            </a:r>
            <a:r>
              <a:rPr lang="et-EE" b="0" i="0" dirty="0" smtClean="0">
                <a:solidFill>
                  <a:srgbClr val="172B4D"/>
                </a:solidFill>
                <a:effectLst/>
                <a:latin typeface="-apple-system"/>
              </a:rPr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D0ECF-0A2E-4DA3-820B-0E90410D64E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2057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t-EE" dirty="0" smtClean="0"/>
          </a:p>
          <a:p>
            <a:r>
              <a:rPr lang="et-EE" dirty="0" smtClean="0"/>
              <a:t>Windows 7 korral on klahvikombinatsioon</a:t>
            </a:r>
            <a:r>
              <a:rPr lang="et-EE" baseline="0" dirty="0" smtClean="0"/>
              <a:t> sama – </a:t>
            </a:r>
            <a:r>
              <a:rPr lang="et-EE" baseline="0" dirty="0" err="1" smtClean="0"/>
              <a:t>Win+P</a:t>
            </a:r>
            <a:r>
              <a:rPr lang="et-EE" baseline="0" dirty="0" smtClean="0"/>
              <a:t>, ülejäänud mitte.</a:t>
            </a:r>
            <a:endParaRPr lang="et-EE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D0ECF-0A2E-4DA3-820B-0E90410D64E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3897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t-EE" dirty="0" smtClean="0"/>
          </a:p>
          <a:p>
            <a:r>
              <a:rPr lang="en-US" sz="1800" dirty="0" smtClean="0"/>
              <a:t>Windows 7 </a:t>
            </a:r>
            <a:r>
              <a:rPr lang="en-US" sz="1800" dirty="0" err="1" smtClean="0"/>
              <a:t>korral</a:t>
            </a:r>
            <a:r>
              <a:rPr lang="en-US" sz="1800" dirty="0" smtClean="0"/>
              <a:t> on see </a:t>
            </a:r>
            <a:r>
              <a:rPr lang="en-US" sz="1800" dirty="0" err="1" smtClean="0"/>
              <a:t>aken</a:t>
            </a:r>
            <a:r>
              <a:rPr lang="en-US" sz="1800" dirty="0" smtClean="0"/>
              <a:t> </a:t>
            </a:r>
            <a:r>
              <a:rPr lang="et-EE" sz="1800" dirty="0" smtClean="0"/>
              <a:t>veidi </a:t>
            </a:r>
            <a:r>
              <a:rPr lang="en-US" sz="1800" dirty="0" err="1" smtClean="0"/>
              <a:t>teistsugune</a:t>
            </a:r>
            <a:r>
              <a:rPr lang="et-EE" sz="1800" baseline="0" dirty="0" smtClean="0"/>
              <a:t> 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D0ECF-0A2E-4DA3-820B-0E90410D64E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8156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t-EE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t-EE" baseline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t-EE" dirty="0" smtClean="0"/>
              <a:t>Mõlemal</a:t>
            </a:r>
            <a:r>
              <a:rPr lang="et-EE" baseline="0" dirty="0" smtClean="0"/>
              <a:t> ekraanil sama pilt ja hiirekursor liigub mõlemal samamoodi. Kui </a:t>
            </a:r>
            <a:r>
              <a:rPr lang="et-EE" baseline="0" dirty="0" err="1" smtClean="0"/>
              <a:t>powerpoint</a:t>
            </a:r>
            <a:r>
              <a:rPr lang="et-EE" baseline="0" dirty="0" smtClean="0"/>
              <a:t> sulgeda, on mõlemal ekraanil ka samad ikoonid.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D0ECF-0A2E-4DA3-820B-0E90410D64E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3807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t-EE" dirty="0" smtClean="0"/>
              <a:t>Siin lektor</a:t>
            </a:r>
            <a:r>
              <a:rPr lang="et-EE" baseline="0" dirty="0" smtClean="0"/>
              <a:t> </a:t>
            </a:r>
            <a:r>
              <a:rPr lang="et-EE" dirty="0" smtClean="0"/>
              <a:t>näeb aktiivset</a:t>
            </a:r>
            <a:r>
              <a:rPr lang="et-EE" baseline="0" dirty="0" smtClean="0"/>
              <a:t> slaidi, järgmist slaidi ja oma kommentaare, suurel ekraanil aga on näha vaid aktiivne slaid.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t-EE" baseline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t-EE" baseline="0" dirty="0" smtClean="0"/>
              <a:t>Lektor saab alt valida aktiive slaidi alt ka „laserpointeri“ , näha kõiki slaide , suurendada või teha ekraan „pimedaks“.</a:t>
            </a:r>
            <a:endParaRPr lang="et-EE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t-EE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t-EE" dirty="0" smtClean="0"/>
              <a:t>Kui juhuslikult on ekraanid „vahetuses“ , saab neid „</a:t>
            </a:r>
            <a:r>
              <a:rPr lang="et-EE" i="1" dirty="0" err="1" smtClean="0"/>
              <a:t>Slide</a:t>
            </a:r>
            <a:r>
              <a:rPr lang="et-EE" i="1" dirty="0" smtClean="0"/>
              <a:t> show</a:t>
            </a:r>
            <a:r>
              <a:rPr lang="et-EE" dirty="0" smtClean="0"/>
              <a:t>“ režiimis kiiresti vahetada</a:t>
            </a:r>
            <a:r>
              <a:rPr lang="et-EE" baseline="0" dirty="0" smtClean="0"/>
              <a:t> üleval „</a:t>
            </a:r>
            <a:r>
              <a:rPr lang="et-EE" b="1" i="1" baseline="0" dirty="0" err="1" smtClean="0"/>
              <a:t>Display</a:t>
            </a:r>
            <a:r>
              <a:rPr lang="et-EE" b="1" i="1" baseline="0" dirty="0" smtClean="0"/>
              <a:t> </a:t>
            </a:r>
            <a:r>
              <a:rPr lang="et-EE" b="1" i="1" baseline="0" dirty="0" err="1" smtClean="0"/>
              <a:t>settings</a:t>
            </a:r>
            <a:r>
              <a:rPr lang="et-EE" baseline="0" dirty="0" smtClean="0"/>
              <a:t>“ alt : „</a:t>
            </a:r>
            <a:r>
              <a:rPr lang="et-EE" i="1" baseline="0" dirty="0" err="1" smtClean="0"/>
              <a:t>Swap</a:t>
            </a:r>
            <a:r>
              <a:rPr lang="et-EE" i="1" baseline="0" dirty="0" smtClean="0"/>
              <a:t> </a:t>
            </a:r>
            <a:r>
              <a:rPr lang="et-EE" i="1" baseline="0" dirty="0" err="1" smtClean="0"/>
              <a:t>presenter</a:t>
            </a:r>
            <a:r>
              <a:rPr lang="et-EE" i="1" baseline="0" dirty="0" smtClean="0"/>
              <a:t> </a:t>
            </a:r>
            <a:r>
              <a:rPr lang="et-EE" i="1" baseline="0" dirty="0" err="1" smtClean="0"/>
              <a:t>view</a:t>
            </a:r>
            <a:r>
              <a:rPr lang="et-EE" i="1" baseline="0" dirty="0" smtClean="0"/>
              <a:t> and </a:t>
            </a:r>
            <a:r>
              <a:rPr lang="et-EE" i="1" baseline="0" dirty="0" err="1" smtClean="0"/>
              <a:t>slide</a:t>
            </a:r>
            <a:r>
              <a:rPr lang="et-EE" i="1" baseline="0" dirty="0" smtClean="0"/>
              <a:t> show</a:t>
            </a:r>
            <a:r>
              <a:rPr lang="et-EE" baseline="0" dirty="0" smtClean="0"/>
              <a:t>“ . Või siis minna lausa „</a:t>
            </a:r>
            <a:r>
              <a:rPr lang="et-EE" i="1" baseline="0" dirty="0" err="1" smtClean="0"/>
              <a:t>Duplicate</a:t>
            </a:r>
            <a:r>
              <a:rPr lang="et-EE" baseline="0" dirty="0" smtClean="0"/>
              <a:t>“ vaatesse, kus mõlemal ekraanil sama pilt.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t-EE" baseline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t-EE" baseline="0" dirty="0" smtClean="0"/>
              <a:t>Hiirekursor saab samal ajal olla vaid ühel ekraanil ja reeglina on ka ikoonid vaid ühel (saab lohistada ka teisele).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t-EE" baseline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D0ECF-0A2E-4DA3-820B-0E90410D64E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9714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t-EE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t-EE" baseline="0" dirty="0" smtClean="0"/>
              <a:t>Teisel ekraanil pole pilti, vaid kiri „No </a:t>
            </a:r>
            <a:r>
              <a:rPr lang="et-EE" baseline="0" dirty="0" err="1" smtClean="0"/>
              <a:t>signal</a:t>
            </a:r>
            <a:r>
              <a:rPr lang="et-EE" baseline="0" dirty="0" smtClean="0"/>
              <a:t>“.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D0ECF-0A2E-4DA3-820B-0E90410D64E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3324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t-EE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t-EE" dirty="0" smtClean="0"/>
              <a:t>Siin arvuti ekraan</a:t>
            </a:r>
            <a:r>
              <a:rPr lang="et-EE" baseline="0" dirty="0" smtClean="0"/>
              <a:t> on „must“ ja kui ka projektor pole sisse lülitatud, tekitab see segadust. </a:t>
            </a:r>
            <a:r>
              <a:rPr lang="et-EE" b="1" baseline="0" dirty="0" smtClean="0">
                <a:solidFill>
                  <a:srgbClr val="C00000"/>
                </a:solidFill>
              </a:rPr>
              <a:t>Seega ei tohi seda valida!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D0ECF-0A2E-4DA3-820B-0E90410D64E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4669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t-EE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t-EE" dirty="0" smtClean="0"/>
              <a:t>Kui keegi loenguruumis valib ja jätab </a:t>
            </a:r>
            <a:r>
              <a:rPr lang="en-US" b="1" dirty="0" smtClean="0">
                <a:solidFill>
                  <a:srgbClr val="172B4D"/>
                </a:solidFill>
                <a:latin typeface="-apple-system"/>
              </a:rPr>
              <a:t>Second screen only</a:t>
            </a:r>
            <a:r>
              <a:rPr lang="et-EE" b="1" dirty="0" smtClean="0">
                <a:solidFill>
                  <a:srgbClr val="172B4D"/>
                </a:solidFill>
                <a:latin typeface="-apple-system"/>
              </a:rPr>
              <a:t> </a:t>
            </a:r>
            <a:r>
              <a:rPr lang="et-EE" b="0" dirty="0" smtClean="0">
                <a:solidFill>
                  <a:srgbClr val="172B4D"/>
                </a:solidFill>
                <a:latin typeface="-apple-system"/>
              </a:rPr>
              <a:t>, siis järgmisel arvutikasutajal ei ole arvuti monitoris</a:t>
            </a:r>
            <a:r>
              <a:rPr lang="et-EE" b="0" baseline="0" dirty="0" smtClean="0">
                <a:solidFill>
                  <a:srgbClr val="172B4D"/>
                </a:solidFill>
                <a:latin typeface="-apple-system"/>
              </a:rPr>
              <a:t> (PC </a:t>
            </a:r>
            <a:r>
              <a:rPr lang="et-EE" b="0" baseline="0" dirty="0" err="1" smtClean="0">
                <a:solidFill>
                  <a:srgbClr val="172B4D"/>
                </a:solidFill>
                <a:latin typeface="-apple-system"/>
              </a:rPr>
              <a:t>screen</a:t>
            </a:r>
            <a:r>
              <a:rPr lang="et-EE" b="0" baseline="0" dirty="0" smtClean="0">
                <a:solidFill>
                  <a:srgbClr val="172B4D"/>
                </a:solidFill>
                <a:latin typeface="-apple-system"/>
              </a:rPr>
              <a:t>) pilti. Alles siis kui ta projektori (</a:t>
            </a:r>
            <a:r>
              <a:rPr lang="et-EE" b="0" baseline="0" dirty="0" err="1" smtClean="0">
                <a:solidFill>
                  <a:srgbClr val="172B4D"/>
                </a:solidFill>
                <a:latin typeface="-apple-system"/>
              </a:rPr>
              <a:t>Second</a:t>
            </a:r>
            <a:r>
              <a:rPr lang="et-EE" b="0" baseline="0" dirty="0" smtClean="0">
                <a:solidFill>
                  <a:srgbClr val="172B4D"/>
                </a:solidFill>
                <a:latin typeface="-apple-system"/>
              </a:rPr>
              <a:t> </a:t>
            </a:r>
            <a:r>
              <a:rPr lang="et-EE" b="0" baseline="0" dirty="0" err="1" smtClean="0">
                <a:solidFill>
                  <a:srgbClr val="172B4D"/>
                </a:solidFill>
                <a:latin typeface="-apple-system"/>
              </a:rPr>
              <a:t>screen</a:t>
            </a:r>
            <a:r>
              <a:rPr lang="et-EE" b="0" baseline="0" dirty="0" smtClean="0">
                <a:solidFill>
                  <a:srgbClr val="172B4D"/>
                </a:solidFill>
                <a:latin typeface="-apple-system"/>
              </a:rPr>
              <a:t>!) sisse märkab lülitada, saab ta uue valiku teha.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t-EE" b="0" baseline="0" dirty="0" smtClean="0">
              <a:solidFill>
                <a:srgbClr val="172B4D"/>
              </a:solidFill>
              <a:latin typeface="-apple-system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t-EE" b="0" baseline="0" dirty="0" smtClean="0">
              <a:solidFill>
                <a:srgbClr val="172B4D"/>
              </a:solidFill>
              <a:latin typeface="-apple-system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t-EE" b="0" baseline="0" dirty="0" smtClean="0">
                <a:solidFill>
                  <a:srgbClr val="172B4D"/>
                </a:solidFill>
                <a:latin typeface="-apple-system"/>
              </a:rPr>
              <a:t>Kui lohistada näiteks </a:t>
            </a:r>
            <a:r>
              <a:rPr lang="et-EE" b="0" baseline="0" dirty="0" err="1" smtClean="0">
                <a:solidFill>
                  <a:srgbClr val="172B4D"/>
                </a:solidFill>
                <a:latin typeface="-apple-system"/>
              </a:rPr>
              <a:t>pdf</a:t>
            </a:r>
            <a:r>
              <a:rPr lang="et-EE" b="0" baseline="0" dirty="0" smtClean="0">
                <a:solidFill>
                  <a:srgbClr val="172B4D"/>
                </a:solidFill>
                <a:latin typeface="-apple-system"/>
              </a:rPr>
              <a:t>-faili aken (tavaliselt Adobe Acrobat) teisele ekraanile ja nii jätta, siis edaspidi ta avanebki seal. Kui nüüd teine ekraan on suletud, siis </a:t>
            </a:r>
            <a:r>
              <a:rPr lang="et-EE" b="0" baseline="0" dirty="0" err="1" smtClean="0">
                <a:solidFill>
                  <a:srgbClr val="172B4D"/>
                </a:solidFill>
                <a:latin typeface="-apple-system"/>
              </a:rPr>
              <a:t>pdf</a:t>
            </a:r>
            <a:r>
              <a:rPr lang="et-EE" b="0" baseline="0" dirty="0" smtClean="0">
                <a:solidFill>
                  <a:srgbClr val="172B4D"/>
                </a:solidFill>
                <a:latin typeface="-apple-system"/>
              </a:rPr>
              <a:t> nagu oleks avatud (tegumiribal!), kuid näha pole. Aitab, kui ka teine ekraan (kas monitor või projektor) sisse lülitada või siis </a:t>
            </a:r>
            <a:r>
              <a:rPr lang="et-EE" b="0" baseline="0" dirty="0" err="1" smtClean="0">
                <a:solidFill>
                  <a:srgbClr val="172B4D"/>
                </a:solidFill>
                <a:latin typeface="-apple-system"/>
              </a:rPr>
              <a:t>Win+P</a:t>
            </a:r>
            <a:r>
              <a:rPr lang="et-EE" b="0" baseline="0" dirty="0" smtClean="0">
                <a:solidFill>
                  <a:srgbClr val="172B4D"/>
                </a:solidFill>
                <a:latin typeface="-apple-system"/>
              </a:rPr>
              <a:t> abil valida </a:t>
            </a:r>
            <a:r>
              <a:rPr lang="et-EE" b="0" baseline="0" dirty="0" err="1" smtClean="0">
                <a:solidFill>
                  <a:srgbClr val="172B4D"/>
                </a:solidFill>
                <a:latin typeface="-apple-system"/>
              </a:rPr>
              <a:t>Duplicate</a:t>
            </a:r>
            <a:r>
              <a:rPr lang="et-EE" b="0" baseline="0" dirty="0" smtClean="0">
                <a:solidFill>
                  <a:srgbClr val="172B4D"/>
                </a:solidFill>
                <a:latin typeface="-apple-system"/>
              </a:rPr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D0ECF-0A2E-4DA3-820B-0E90410D64E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9783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7CACB-9D24-4209-A766-6E71FB8DB190}" type="datetimeFigureOut">
              <a:rPr lang="en-US" smtClean="0"/>
              <a:t>7/26/2020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3C58C-0F4F-4BE2-AD63-B0F8A664C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3142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7CACB-9D24-4209-A766-6E71FB8DB190}" type="datetimeFigureOut">
              <a:rPr lang="en-US" smtClean="0"/>
              <a:t>7/26/2020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3C58C-0F4F-4BE2-AD63-B0F8A664C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731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7CACB-9D24-4209-A766-6E71FB8DB190}" type="datetimeFigureOut">
              <a:rPr lang="en-US" smtClean="0"/>
              <a:t>7/26/2020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3C58C-0F4F-4BE2-AD63-B0F8A664C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98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7CACB-9D24-4209-A766-6E71FB8DB190}" type="datetimeFigureOut">
              <a:rPr lang="en-US" smtClean="0"/>
              <a:t>7/26/2020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3C58C-0F4F-4BE2-AD63-B0F8A664C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73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7CACB-9D24-4209-A766-6E71FB8DB190}" type="datetimeFigureOut">
              <a:rPr lang="en-US" smtClean="0"/>
              <a:t>7/26/2020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3C58C-0F4F-4BE2-AD63-B0F8A664C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4907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7CACB-9D24-4209-A766-6E71FB8DB190}" type="datetimeFigureOut">
              <a:rPr lang="en-US" smtClean="0"/>
              <a:t>7/26/2020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3C58C-0F4F-4BE2-AD63-B0F8A664C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0656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7CACB-9D24-4209-A766-6E71FB8DB190}" type="datetimeFigureOut">
              <a:rPr lang="en-US" smtClean="0"/>
              <a:t>7/26/2020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3C58C-0F4F-4BE2-AD63-B0F8A664C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068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7CACB-9D24-4209-A766-6E71FB8DB190}" type="datetimeFigureOut">
              <a:rPr lang="en-US" smtClean="0"/>
              <a:t>7/26/2020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3C58C-0F4F-4BE2-AD63-B0F8A664C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805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7CACB-9D24-4209-A766-6E71FB8DB190}" type="datetimeFigureOut">
              <a:rPr lang="en-US" smtClean="0"/>
              <a:t>7/26/2020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3C58C-0F4F-4BE2-AD63-B0F8A664C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6711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7CACB-9D24-4209-A766-6E71FB8DB190}" type="datetimeFigureOut">
              <a:rPr lang="en-US" smtClean="0"/>
              <a:t>7/26/2020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3C58C-0F4F-4BE2-AD63-B0F8A664C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1631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7CACB-9D24-4209-A766-6E71FB8DB190}" type="datetimeFigureOut">
              <a:rPr lang="en-US" smtClean="0"/>
              <a:t>7/26/2020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3C58C-0F4F-4BE2-AD63-B0F8A664C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6792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97CACB-9D24-4209-A766-6E71FB8DB190}" type="datetimeFigureOut">
              <a:rPr lang="en-US" smtClean="0"/>
              <a:t>7/26/2020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23C58C-0F4F-4BE2-AD63-B0F8A664C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883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41542" y="2002214"/>
            <a:ext cx="10603523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t-EE" b="1" i="0" dirty="0" smtClean="0">
              <a:solidFill>
                <a:srgbClr val="172B4D"/>
              </a:solidFill>
              <a:effectLst/>
              <a:latin typeface="-apple-system"/>
            </a:endParaRPr>
          </a:p>
          <a:p>
            <a:endParaRPr lang="et-EE" b="1" i="0" dirty="0" smtClean="0">
              <a:solidFill>
                <a:srgbClr val="172B4D"/>
              </a:solidFill>
              <a:effectLst/>
              <a:latin typeface="-apple-system"/>
            </a:endParaRPr>
          </a:p>
          <a:p>
            <a:r>
              <a:rPr lang="en-US" b="1" i="0" dirty="0" smtClean="0">
                <a:solidFill>
                  <a:srgbClr val="172B4D"/>
                </a:solidFill>
                <a:effectLst/>
                <a:latin typeface="-apple-system"/>
              </a:rPr>
              <a:t>Presenter View</a:t>
            </a:r>
            <a:r>
              <a:rPr lang="en-US" b="0" i="0" dirty="0" smtClean="0">
                <a:solidFill>
                  <a:srgbClr val="172B4D"/>
                </a:solidFill>
                <a:effectLst/>
                <a:latin typeface="-apple-system"/>
              </a:rPr>
              <a:t> (PV) </a:t>
            </a:r>
            <a:r>
              <a:rPr lang="en-US" b="0" i="0" dirty="0" err="1" smtClean="0">
                <a:solidFill>
                  <a:srgbClr val="172B4D"/>
                </a:solidFill>
                <a:effectLst/>
                <a:latin typeface="-apple-system"/>
              </a:rPr>
              <a:t>võimaldab</a:t>
            </a:r>
            <a:r>
              <a:rPr lang="en-US" b="0" i="0" dirty="0" smtClean="0">
                <a:solidFill>
                  <a:srgbClr val="172B4D"/>
                </a:solidFill>
                <a:effectLst/>
                <a:latin typeface="-apple-system"/>
              </a:rPr>
              <a:t> </a:t>
            </a:r>
            <a:r>
              <a:rPr lang="en-US" b="0" i="0" dirty="0" err="1" smtClean="0">
                <a:solidFill>
                  <a:srgbClr val="172B4D"/>
                </a:solidFill>
                <a:effectLst/>
                <a:latin typeface="-apple-system"/>
              </a:rPr>
              <a:t>lektoril</a:t>
            </a:r>
            <a:r>
              <a:rPr lang="en-US" b="0" i="0" dirty="0" smtClean="0">
                <a:solidFill>
                  <a:srgbClr val="172B4D"/>
                </a:solidFill>
                <a:effectLst/>
                <a:latin typeface="-apple-system"/>
              </a:rPr>
              <a:t> </a:t>
            </a:r>
            <a:r>
              <a:rPr lang="en-US" b="0" i="0" dirty="0" err="1" smtClean="0">
                <a:solidFill>
                  <a:srgbClr val="172B4D"/>
                </a:solidFill>
                <a:effectLst/>
                <a:latin typeface="-apple-system"/>
              </a:rPr>
              <a:t>oma</a:t>
            </a:r>
            <a:r>
              <a:rPr lang="en-US" b="0" i="0" dirty="0" smtClean="0">
                <a:solidFill>
                  <a:srgbClr val="172B4D"/>
                </a:solidFill>
                <a:effectLst/>
                <a:latin typeface="-apple-system"/>
              </a:rPr>
              <a:t> </a:t>
            </a:r>
            <a:r>
              <a:rPr lang="en-US" b="0" i="0" dirty="0" err="1" smtClean="0">
                <a:solidFill>
                  <a:srgbClr val="172B4D"/>
                </a:solidFill>
                <a:effectLst/>
                <a:latin typeface="-apple-system"/>
              </a:rPr>
              <a:t>Powerpointi</a:t>
            </a:r>
            <a:r>
              <a:rPr lang="en-US" b="0" i="0" dirty="0" smtClean="0">
                <a:solidFill>
                  <a:srgbClr val="172B4D"/>
                </a:solidFill>
                <a:effectLst/>
                <a:latin typeface="-apple-system"/>
              </a:rPr>
              <a:t> </a:t>
            </a:r>
            <a:r>
              <a:rPr lang="en-US" b="0" i="0" dirty="0" err="1" smtClean="0">
                <a:solidFill>
                  <a:srgbClr val="172B4D"/>
                </a:solidFill>
                <a:effectLst/>
                <a:latin typeface="-apple-system"/>
              </a:rPr>
              <a:t>esitlust</a:t>
            </a:r>
            <a:r>
              <a:rPr lang="en-US" b="0" i="0" dirty="0" smtClean="0">
                <a:solidFill>
                  <a:srgbClr val="172B4D"/>
                </a:solidFill>
                <a:effectLst/>
                <a:latin typeface="-apple-system"/>
              </a:rPr>
              <a:t> </a:t>
            </a:r>
            <a:r>
              <a:rPr lang="en-US" b="0" i="0" dirty="0" err="1" smtClean="0">
                <a:solidFill>
                  <a:srgbClr val="172B4D"/>
                </a:solidFill>
                <a:effectLst/>
                <a:latin typeface="-apple-system"/>
              </a:rPr>
              <a:t>näidata</a:t>
            </a:r>
            <a:r>
              <a:rPr lang="en-US" b="0" i="0" dirty="0" smtClean="0">
                <a:solidFill>
                  <a:srgbClr val="172B4D"/>
                </a:solidFill>
                <a:effectLst/>
                <a:latin typeface="-apple-system"/>
              </a:rPr>
              <a:t> </a:t>
            </a:r>
            <a:r>
              <a:rPr lang="en-US" b="0" i="0" dirty="0" err="1" smtClean="0">
                <a:solidFill>
                  <a:srgbClr val="172B4D"/>
                </a:solidFill>
                <a:effectLst/>
                <a:latin typeface="-apple-system"/>
              </a:rPr>
              <a:t>nii</a:t>
            </a:r>
            <a:r>
              <a:rPr lang="en-US" b="0" i="0" dirty="0" smtClean="0">
                <a:solidFill>
                  <a:srgbClr val="172B4D"/>
                </a:solidFill>
                <a:effectLst/>
                <a:latin typeface="-apple-system"/>
              </a:rPr>
              <a:t>, et </a:t>
            </a:r>
            <a:r>
              <a:rPr lang="en-US" b="0" i="0" dirty="0" err="1" smtClean="0">
                <a:solidFill>
                  <a:srgbClr val="172B4D"/>
                </a:solidFill>
                <a:effectLst/>
                <a:latin typeface="-apple-system"/>
              </a:rPr>
              <a:t>tema</a:t>
            </a:r>
            <a:r>
              <a:rPr lang="en-US" b="0" i="0" dirty="0" smtClean="0">
                <a:solidFill>
                  <a:srgbClr val="172B4D"/>
                </a:solidFill>
                <a:effectLst/>
                <a:latin typeface="-apple-system"/>
              </a:rPr>
              <a:t> </a:t>
            </a:r>
            <a:r>
              <a:rPr lang="en-US" b="0" i="0" dirty="0" err="1" smtClean="0">
                <a:solidFill>
                  <a:srgbClr val="172B4D"/>
                </a:solidFill>
                <a:effectLst/>
                <a:latin typeface="-apple-system"/>
              </a:rPr>
              <a:t>ise</a:t>
            </a:r>
            <a:r>
              <a:rPr lang="en-US" b="0" i="0" dirty="0" smtClean="0">
                <a:solidFill>
                  <a:srgbClr val="172B4D"/>
                </a:solidFill>
                <a:effectLst/>
                <a:latin typeface="-apple-system"/>
              </a:rPr>
              <a:t> </a:t>
            </a:r>
            <a:r>
              <a:rPr lang="en-US" b="0" i="0" dirty="0" err="1" smtClean="0">
                <a:solidFill>
                  <a:srgbClr val="172B4D"/>
                </a:solidFill>
                <a:effectLst/>
                <a:latin typeface="-apple-system"/>
              </a:rPr>
              <a:t>näeb</a:t>
            </a:r>
            <a:r>
              <a:rPr lang="en-US" b="0" i="0" dirty="0" smtClean="0">
                <a:solidFill>
                  <a:srgbClr val="172B4D"/>
                </a:solidFill>
                <a:effectLst/>
                <a:latin typeface="-apple-system"/>
              </a:rPr>
              <a:t> </a:t>
            </a:r>
            <a:r>
              <a:rPr lang="en-US" b="0" i="0" dirty="0" err="1" smtClean="0">
                <a:solidFill>
                  <a:srgbClr val="172B4D"/>
                </a:solidFill>
                <a:effectLst/>
                <a:latin typeface="-apple-system"/>
              </a:rPr>
              <a:t>arvuti</a:t>
            </a:r>
            <a:r>
              <a:rPr lang="en-US" b="0" i="0" dirty="0" smtClean="0">
                <a:solidFill>
                  <a:srgbClr val="172B4D"/>
                </a:solidFill>
                <a:effectLst/>
                <a:latin typeface="-apple-system"/>
              </a:rPr>
              <a:t> </a:t>
            </a:r>
            <a:r>
              <a:rPr lang="en-US" b="0" i="0" dirty="0" err="1" smtClean="0">
                <a:solidFill>
                  <a:srgbClr val="172B4D"/>
                </a:solidFill>
                <a:effectLst/>
                <a:latin typeface="-apple-system"/>
              </a:rPr>
              <a:t>monitoril</a:t>
            </a:r>
            <a:r>
              <a:rPr lang="en-US" b="0" i="0" dirty="0" smtClean="0">
                <a:solidFill>
                  <a:srgbClr val="172B4D"/>
                </a:solidFill>
                <a:effectLst/>
                <a:latin typeface="-apple-system"/>
              </a:rPr>
              <a:t> </a:t>
            </a:r>
            <a:r>
              <a:rPr lang="en-US" b="0" i="0" dirty="0" err="1" smtClean="0">
                <a:solidFill>
                  <a:srgbClr val="172B4D"/>
                </a:solidFill>
                <a:effectLst/>
                <a:latin typeface="-apple-system"/>
              </a:rPr>
              <a:t>põhimõtteliselt</a:t>
            </a:r>
            <a:r>
              <a:rPr lang="en-US" b="0" i="0" dirty="0" smtClean="0">
                <a:solidFill>
                  <a:srgbClr val="172B4D"/>
                </a:solidFill>
                <a:effectLst/>
                <a:latin typeface="-apple-system"/>
              </a:rPr>
              <a:t> </a:t>
            </a:r>
            <a:r>
              <a:rPr lang="en-US" b="0" i="0" dirty="0" err="1" smtClean="0">
                <a:solidFill>
                  <a:srgbClr val="172B4D"/>
                </a:solidFill>
                <a:effectLst/>
                <a:latin typeface="-apple-system"/>
              </a:rPr>
              <a:t>kõiki</a:t>
            </a:r>
            <a:r>
              <a:rPr lang="en-US" b="0" i="0" dirty="0" smtClean="0">
                <a:solidFill>
                  <a:srgbClr val="172B4D"/>
                </a:solidFill>
                <a:effectLst/>
                <a:latin typeface="-apple-system"/>
              </a:rPr>
              <a:t> </a:t>
            </a:r>
            <a:r>
              <a:rPr lang="en-US" b="0" i="0" dirty="0" err="1" smtClean="0">
                <a:solidFill>
                  <a:srgbClr val="172B4D"/>
                </a:solidFill>
                <a:effectLst/>
                <a:latin typeface="-apple-system"/>
              </a:rPr>
              <a:t>oma</a:t>
            </a:r>
            <a:r>
              <a:rPr lang="en-US" b="0" i="0" dirty="0" smtClean="0">
                <a:solidFill>
                  <a:srgbClr val="172B4D"/>
                </a:solidFill>
                <a:effectLst/>
                <a:latin typeface="-apple-system"/>
              </a:rPr>
              <a:t> </a:t>
            </a:r>
            <a:r>
              <a:rPr lang="en-US" b="0" i="0" dirty="0" err="1" smtClean="0">
                <a:solidFill>
                  <a:srgbClr val="172B4D"/>
                </a:solidFill>
                <a:effectLst/>
                <a:latin typeface="-apple-system"/>
              </a:rPr>
              <a:t>slaide</a:t>
            </a:r>
            <a:r>
              <a:rPr lang="en-US" b="0" i="0" dirty="0" smtClean="0">
                <a:solidFill>
                  <a:srgbClr val="172B4D"/>
                </a:solidFill>
                <a:effectLst/>
                <a:latin typeface="-apple-system"/>
              </a:rPr>
              <a:t> ja </a:t>
            </a:r>
            <a:r>
              <a:rPr lang="en-US" b="0" i="0" dirty="0" err="1" smtClean="0">
                <a:solidFill>
                  <a:srgbClr val="172B4D"/>
                </a:solidFill>
                <a:effectLst/>
                <a:latin typeface="-apple-system"/>
              </a:rPr>
              <a:t>võimalikke</a:t>
            </a:r>
            <a:r>
              <a:rPr lang="en-US" b="0" i="0" dirty="0" smtClean="0">
                <a:solidFill>
                  <a:srgbClr val="172B4D"/>
                </a:solidFill>
                <a:effectLst/>
                <a:latin typeface="-apple-system"/>
              </a:rPr>
              <a:t> </a:t>
            </a:r>
            <a:r>
              <a:rPr lang="en-US" b="0" i="0" dirty="0" err="1" smtClean="0">
                <a:solidFill>
                  <a:srgbClr val="172B4D"/>
                </a:solidFill>
                <a:effectLst/>
                <a:latin typeface="-apple-system"/>
              </a:rPr>
              <a:t>kommentaare</a:t>
            </a:r>
            <a:r>
              <a:rPr lang="en-US" b="0" i="0" dirty="0" smtClean="0">
                <a:solidFill>
                  <a:srgbClr val="172B4D"/>
                </a:solidFill>
                <a:effectLst/>
                <a:latin typeface="-apple-system"/>
              </a:rPr>
              <a:t>, </a:t>
            </a:r>
            <a:r>
              <a:rPr lang="en-US" b="0" i="0" dirty="0" err="1" smtClean="0">
                <a:solidFill>
                  <a:srgbClr val="172B4D"/>
                </a:solidFill>
                <a:effectLst/>
                <a:latin typeface="-apple-system"/>
              </a:rPr>
              <a:t>osalejad</a:t>
            </a:r>
            <a:r>
              <a:rPr lang="en-US" b="0" i="0" dirty="0" smtClean="0">
                <a:solidFill>
                  <a:srgbClr val="172B4D"/>
                </a:solidFill>
                <a:effectLst/>
                <a:latin typeface="-apple-system"/>
              </a:rPr>
              <a:t> </a:t>
            </a:r>
            <a:r>
              <a:rPr lang="en-US" b="0" i="0" dirty="0" err="1" smtClean="0">
                <a:solidFill>
                  <a:srgbClr val="172B4D"/>
                </a:solidFill>
                <a:effectLst/>
                <a:latin typeface="-apple-system"/>
              </a:rPr>
              <a:t>näevad</a:t>
            </a:r>
            <a:r>
              <a:rPr lang="en-US" b="0" i="0" dirty="0" smtClean="0">
                <a:solidFill>
                  <a:srgbClr val="172B4D"/>
                </a:solidFill>
                <a:effectLst/>
                <a:latin typeface="-apple-system"/>
              </a:rPr>
              <a:t> </a:t>
            </a:r>
            <a:r>
              <a:rPr lang="en-US" b="0" i="0" dirty="0" err="1" smtClean="0">
                <a:solidFill>
                  <a:srgbClr val="172B4D"/>
                </a:solidFill>
                <a:effectLst/>
                <a:latin typeface="-apple-system"/>
              </a:rPr>
              <a:t>aga</a:t>
            </a:r>
            <a:r>
              <a:rPr lang="en-US" b="0" i="0" dirty="0" smtClean="0">
                <a:solidFill>
                  <a:srgbClr val="172B4D"/>
                </a:solidFill>
                <a:effectLst/>
                <a:latin typeface="-apple-system"/>
              </a:rPr>
              <a:t> </a:t>
            </a:r>
            <a:r>
              <a:rPr lang="en-US" b="0" i="0" dirty="0" err="1" smtClean="0">
                <a:solidFill>
                  <a:srgbClr val="172B4D"/>
                </a:solidFill>
                <a:effectLst/>
                <a:latin typeface="-apple-system"/>
              </a:rPr>
              <a:t>suurel</a:t>
            </a:r>
            <a:r>
              <a:rPr lang="en-US" b="0" i="0" dirty="0" smtClean="0">
                <a:solidFill>
                  <a:srgbClr val="172B4D"/>
                </a:solidFill>
                <a:effectLst/>
                <a:latin typeface="-apple-system"/>
              </a:rPr>
              <a:t> </a:t>
            </a:r>
            <a:r>
              <a:rPr lang="en-US" b="0" i="0" dirty="0" err="1" smtClean="0">
                <a:solidFill>
                  <a:srgbClr val="172B4D"/>
                </a:solidFill>
                <a:effectLst/>
                <a:latin typeface="-apple-system"/>
              </a:rPr>
              <a:t>ekraanil</a:t>
            </a:r>
            <a:r>
              <a:rPr lang="en-US" b="0" i="0" dirty="0" smtClean="0">
                <a:solidFill>
                  <a:srgbClr val="172B4D"/>
                </a:solidFill>
                <a:effectLst/>
                <a:latin typeface="-apple-system"/>
              </a:rPr>
              <a:t> </a:t>
            </a:r>
            <a:r>
              <a:rPr lang="en-US" b="0" i="0" dirty="0" err="1" smtClean="0">
                <a:solidFill>
                  <a:srgbClr val="172B4D"/>
                </a:solidFill>
                <a:effectLst/>
                <a:latin typeface="-apple-system"/>
              </a:rPr>
              <a:t>vaid</a:t>
            </a:r>
            <a:r>
              <a:rPr lang="en-US" b="0" i="0" dirty="0" smtClean="0">
                <a:solidFill>
                  <a:srgbClr val="172B4D"/>
                </a:solidFill>
                <a:effectLst/>
                <a:latin typeface="-apple-system"/>
              </a:rPr>
              <a:t> </a:t>
            </a:r>
            <a:r>
              <a:rPr lang="en-US" b="0" i="0" dirty="0" err="1" smtClean="0">
                <a:solidFill>
                  <a:srgbClr val="172B4D"/>
                </a:solidFill>
                <a:effectLst/>
                <a:latin typeface="-apple-system"/>
              </a:rPr>
              <a:t>aktiivset</a:t>
            </a:r>
            <a:r>
              <a:rPr lang="en-US" b="0" i="0" dirty="0" smtClean="0">
                <a:solidFill>
                  <a:srgbClr val="172B4D"/>
                </a:solidFill>
                <a:effectLst/>
                <a:latin typeface="-apple-system"/>
              </a:rPr>
              <a:t> </a:t>
            </a:r>
            <a:r>
              <a:rPr lang="en-US" b="0" i="0" dirty="0" err="1" smtClean="0">
                <a:solidFill>
                  <a:srgbClr val="172B4D"/>
                </a:solidFill>
                <a:effectLst/>
                <a:latin typeface="-apple-system"/>
              </a:rPr>
              <a:t>slaidi</a:t>
            </a:r>
            <a:r>
              <a:rPr lang="en-US" b="0" i="0" dirty="0" smtClean="0">
                <a:solidFill>
                  <a:srgbClr val="172B4D"/>
                </a:solidFill>
                <a:effectLst/>
                <a:latin typeface="-apple-system"/>
              </a:rPr>
              <a:t>. See on </a:t>
            </a:r>
            <a:r>
              <a:rPr lang="en-US" b="0" i="0" dirty="0" err="1" smtClean="0">
                <a:solidFill>
                  <a:srgbClr val="172B4D"/>
                </a:solidFill>
                <a:effectLst/>
                <a:latin typeface="-apple-system"/>
              </a:rPr>
              <a:t>hea</a:t>
            </a:r>
            <a:r>
              <a:rPr lang="en-US" b="0" i="0" dirty="0" smtClean="0">
                <a:solidFill>
                  <a:srgbClr val="172B4D"/>
                </a:solidFill>
                <a:effectLst/>
                <a:latin typeface="-apple-system"/>
              </a:rPr>
              <a:t> </a:t>
            </a:r>
            <a:r>
              <a:rPr lang="en-US" b="0" i="0" dirty="0" err="1" smtClean="0">
                <a:solidFill>
                  <a:srgbClr val="172B4D"/>
                </a:solidFill>
                <a:effectLst/>
                <a:latin typeface="-apple-system"/>
              </a:rPr>
              <a:t>lisavõimalus</a:t>
            </a:r>
            <a:r>
              <a:rPr lang="en-US" b="0" i="0" dirty="0" smtClean="0">
                <a:solidFill>
                  <a:srgbClr val="172B4D"/>
                </a:solidFill>
                <a:effectLst/>
                <a:latin typeface="-apple-system"/>
              </a:rPr>
              <a:t>,  </a:t>
            </a:r>
            <a:r>
              <a:rPr lang="en-US" b="0" i="0" dirty="0" err="1" smtClean="0">
                <a:solidFill>
                  <a:srgbClr val="172B4D"/>
                </a:solidFill>
                <a:effectLst/>
                <a:latin typeface="-apple-system"/>
              </a:rPr>
              <a:t>kuid</a:t>
            </a:r>
            <a:r>
              <a:rPr lang="en-US" b="0" i="0" dirty="0" smtClean="0">
                <a:solidFill>
                  <a:srgbClr val="172B4D"/>
                </a:solidFill>
                <a:effectLst/>
                <a:latin typeface="-apple-system"/>
              </a:rPr>
              <a:t> </a:t>
            </a:r>
            <a:r>
              <a:rPr lang="en-US" b="0" i="0" dirty="0" err="1" smtClean="0">
                <a:solidFill>
                  <a:srgbClr val="172B4D"/>
                </a:solidFill>
                <a:effectLst/>
                <a:latin typeface="-apple-system"/>
              </a:rPr>
              <a:t>osades</a:t>
            </a:r>
            <a:r>
              <a:rPr lang="en-US" b="0" i="0" dirty="0" smtClean="0">
                <a:solidFill>
                  <a:srgbClr val="172B4D"/>
                </a:solidFill>
                <a:effectLst/>
                <a:latin typeface="-apple-system"/>
              </a:rPr>
              <a:t> </a:t>
            </a:r>
            <a:r>
              <a:rPr lang="en-US" b="0" i="0" dirty="0" err="1" smtClean="0">
                <a:solidFill>
                  <a:srgbClr val="172B4D"/>
                </a:solidFill>
                <a:effectLst/>
                <a:latin typeface="-apple-system"/>
              </a:rPr>
              <a:t>lektorites</a:t>
            </a:r>
            <a:r>
              <a:rPr lang="en-US" b="0" i="0" dirty="0" smtClean="0">
                <a:solidFill>
                  <a:srgbClr val="172B4D"/>
                </a:solidFill>
                <a:effectLst/>
                <a:latin typeface="-apple-system"/>
              </a:rPr>
              <a:t> on see </a:t>
            </a:r>
            <a:r>
              <a:rPr lang="en-US" b="0" i="0" dirty="0" err="1" smtClean="0">
                <a:solidFill>
                  <a:srgbClr val="172B4D"/>
                </a:solidFill>
                <a:effectLst/>
                <a:latin typeface="-apple-system"/>
              </a:rPr>
              <a:t>tekitanud</a:t>
            </a:r>
            <a:r>
              <a:rPr lang="en-US" b="0" i="0" dirty="0" smtClean="0">
                <a:solidFill>
                  <a:srgbClr val="172B4D"/>
                </a:solidFill>
                <a:effectLst/>
                <a:latin typeface="-apple-system"/>
              </a:rPr>
              <a:t> </a:t>
            </a:r>
            <a:r>
              <a:rPr lang="en-US" b="0" i="0" dirty="0" err="1" smtClean="0">
                <a:solidFill>
                  <a:srgbClr val="172B4D"/>
                </a:solidFill>
                <a:effectLst/>
                <a:latin typeface="-apple-system"/>
              </a:rPr>
              <a:t>segadust</a:t>
            </a:r>
            <a:r>
              <a:rPr lang="en-US" b="0" i="0" dirty="0" smtClean="0">
                <a:solidFill>
                  <a:srgbClr val="172B4D"/>
                </a:solidFill>
                <a:effectLst/>
                <a:latin typeface="-apple-system"/>
              </a:rPr>
              <a:t>. </a:t>
            </a:r>
            <a:endParaRPr lang="et-EE" b="0" i="0" dirty="0" smtClean="0">
              <a:solidFill>
                <a:srgbClr val="172B4D"/>
              </a:solidFill>
              <a:effectLst/>
              <a:latin typeface="-apple-system"/>
            </a:endParaRPr>
          </a:p>
          <a:p>
            <a:endParaRPr lang="et-EE" dirty="0">
              <a:solidFill>
                <a:srgbClr val="172B4D"/>
              </a:solidFill>
              <a:latin typeface="-apple-system"/>
            </a:endParaRPr>
          </a:p>
          <a:p>
            <a:r>
              <a:rPr lang="en-US" b="0" i="0" dirty="0" smtClean="0">
                <a:solidFill>
                  <a:srgbClr val="172B4D"/>
                </a:solidFill>
                <a:effectLst/>
                <a:latin typeface="-apple-system"/>
              </a:rPr>
              <a:t>PV </a:t>
            </a:r>
            <a:r>
              <a:rPr lang="en-US" b="0" i="0" dirty="0" err="1" smtClean="0">
                <a:solidFill>
                  <a:srgbClr val="172B4D"/>
                </a:solidFill>
                <a:effectLst/>
                <a:latin typeface="-apple-system"/>
              </a:rPr>
              <a:t>eeldab</a:t>
            </a:r>
            <a:r>
              <a:rPr lang="en-US" b="0" i="0" dirty="0" smtClean="0">
                <a:solidFill>
                  <a:srgbClr val="172B4D"/>
                </a:solidFill>
                <a:effectLst/>
                <a:latin typeface="-apple-system"/>
              </a:rPr>
              <a:t> </a:t>
            </a:r>
            <a:r>
              <a:rPr lang="en-US" b="0" i="0" dirty="0" err="1" smtClean="0">
                <a:solidFill>
                  <a:srgbClr val="172B4D"/>
                </a:solidFill>
                <a:effectLst/>
                <a:latin typeface="-apple-system"/>
              </a:rPr>
              <a:t>videopildi</a:t>
            </a:r>
            <a:r>
              <a:rPr lang="en-US" b="0" i="0" dirty="0" smtClean="0">
                <a:solidFill>
                  <a:srgbClr val="172B4D"/>
                </a:solidFill>
                <a:effectLst/>
                <a:latin typeface="-apple-system"/>
              </a:rPr>
              <a:t> </a:t>
            </a:r>
            <a:r>
              <a:rPr lang="en-US" b="0" i="0" dirty="0" err="1" smtClean="0">
                <a:solidFill>
                  <a:srgbClr val="172B4D"/>
                </a:solidFill>
                <a:effectLst/>
                <a:latin typeface="-apple-system"/>
              </a:rPr>
              <a:t>jagamise</a:t>
            </a:r>
            <a:r>
              <a:rPr lang="en-US" b="0" i="0" dirty="0" smtClean="0">
                <a:solidFill>
                  <a:srgbClr val="172B4D"/>
                </a:solidFill>
                <a:effectLst/>
                <a:latin typeface="-apple-system"/>
              </a:rPr>
              <a:t> </a:t>
            </a:r>
            <a:r>
              <a:rPr lang="en-US" b="0" i="0" dirty="0" err="1" smtClean="0">
                <a:solidFill>
                  <a:srgbClr val="172B4D"/>
                </a:solidFill>
                <a:effectLst/>
                <a:latin typeface="-apple-system"/>
              </a:rPr>
              <a:t>võimalust</a:t>
            </a:r>
            <a:r>
              <a:rPr lang="en-US" b="0" i="0" dirty="0" smtClean="0">
                <a:solidFill>
                  <a:srgbClr val="172B4D"/>
                </a:solidFill>
                <a:effectLst/>
                <a:latin typeface="-apple-system"/>
              </a:rPr>
              <a:t> (</a:t>
            </a:r>
            <a:r>
              <a:rPr lang="en-US" b="0" i="1" dirty="0" smtClean="0">
                <a:solidFill>
                  <a:srgbClr val="172B4D"/>
                </a:solidFill>
                <a:effectLst/>
                <a:latin typeface="-apple-system"/>
              </a:rPr>
              <a:t>Extend</a:t>
            </a:r>
            <a:r>
              <a:rPr lang="en-US" b="0" i="0" dirty="0" smtClean="0">
                <a:solidFill>
                  <a:srgbClr val="172B4D"/>
                </a:solidFill>
                <a:effectLst/>
                <a:latin typeface="-apple-system"/>
              </a:rPr>
              <a:t>) </a:t>
            </a:r>
            <a:r>
              <a:rPr lang="en-US" b="0" i="0" dirty="0" err="1" smtClean="0">
                <a:solidFill>
                  <a:srgbClr val="172B4D"/>
                </a:solidFill>
                <a:effectLst/>
                <a:latin typeface="-apple-system"/>
              </a:rPr>
              <a:t>kahe</a:t>
            </a:r>
            <a:r>
              <a:rPr lang="en-US" b="0" i="0" dirty="0" smtClean="0">
                <a:solidFill>
                  <a:srgbClr val="172B4D"/>
                </a:solidFill>
                <a:effectLst/>
                <a:latin typeface="-apple-system"/>
              </a:rPr>
              <a:t> </a:t>
            </a:r>
            <a:r>
              <a:rPr lang="en-US" b="0" i="0" dirty="0" err="1" smtClean="0">
                <a:solidFill>
                  <a:srgbClr val="172B4D"/>
                </a:solidFill>
                <a:effectLst/>
                <a:latin typeface="-apple-system"/>
              </a:rPr>
              <a:t>ekraani</a:t>
            </a:r>
            <a:r>
              <a:rPr lang="en-US" b="0" i="0" dirty="0" smtClean="0">
                <a:solidFill>
                  <a:srgbClr val="172B4D"/>
                </a:solidFill>
                <a:effectLst/>
                <a:latin typeface="-apple-system"/>
              </a:rPr>
              <a:t> </a:t>
            </a:r>
            <a:r>
              <a:rPr lang="en-US" b="0" i="0" dirty="0" err="1" smtClean="0">
                <a:solidFill>
                  <a:srgbClr val="172B4D"/>
                </a:solidFill>
                <a:effectLst/>
                <a:latin typeface="-apple-system"/>
              </a:rPr>
              <a:t>vahele</a:t>
            </a:r>
            <a:r>
              <a:rPr lang="en-US" b="0" i="0" dirty="0" smtClean="0">
                <a:solidFill>
                  <a:srgbClr val="172B4D"/>
                </a:solidFill>
                <a:effectLst/>
                <a:latin typeface="-apple-system"/>
              </a:rPr>
              <a:t> - see on </a:t>
            </a:r>
            <a:r>
              <a:rPr lang="en-US" b="0" i="0" dirty="0" err="1" smtClean="0">
                <a:solidFill>
                  <a:srgbClr val="172B4D"/>
                </a:solidFill>
                <a:effectLst/>
                <a:latin typeface="-apple-system"/>
              </a:rPr>
              <a:t>võimalik</a:t>
            </a:r>
            <a:r>
              <a:rPr lang="en-US" b="0" i="0" dirty="0" smtClean="0">
                <a:solidFill>
                  <a:srgbClr val="172B4D"/>
                </a:solidFill>
                <a:effectLst/>
                <a:latin typeface="-apple-system"/>
              </a:rPr>
              <a:t> </a:t>
            </a:r>
            <a:r>
              <a:rPr lang="en-US" b="0" i="0" dirty="0" err="1" smtClean="0">
                <a:solidFill>
                  <a:srgbClr val="172B4D"/>
                </a:solidFill>
                <a:effectLst/>
                <a:latin typeface="-apple-system"/>
              </a:rPr>
              <a:t>vaid</a:t>
            </a:r>
            <a:r>
              <a:rPr lang="en-US" b="0" i="0" dirty="0" smtClean="0">
                <a:solidFill>
                  <a:srgbClr val="172B4D"/>
                </a:solidFill>
                <a:effectLst/>
                <a:latin typeface="-apple-system"/>
              </a:rPr>
              <a:t> </a:t>
            </a:r>
            <a:r>
              <a:rPr lang="en-US" b="0" i="0" dirty="0" err="1" smtClean="0">
                <a:solidFill>
                  <a:srgbClr val="172B4D"/>
                </a:solidFill>
                <a:effectLst/>
                <a:latin typeface="-apple-system"/>
              </a:rPr>
              <a:t>juhul</a:t>
            </a:r>
            <a:r>
              <a:rPr lang="en-US" b="0" i="0" dirty="0" smtClean="0">
                <a:solidFill>
                  <a:srgbClr val="172B4D"/>
                </a:solidFill>
                <a:effectLst/>
                <a:latin typeface="-apple-system"/>
              </a:rPr>
              <a:t>, </a:t>
            </a:r>
            <a:r>
              <a:rPr lang="en-US" b="0" i="0" dirty="0" err="1" smtClean="0">
                <a:solidFill>
                  <a:srgbClr val="172B4D"/>
                </a:solidFill>
                <a:effectLst/>
                <a:latin typeface="-apple-system"/>
              </a:rPr>
              <a:t>kui</a:t>
            </a:r>
            <a:r>
              <a:rPr lang="en-US" b="0" i="0" dirty="0" smtClean="0">
                <a:solidFill>
                  <a:srgbClr val="172B4D"/>
                </a:solidFill>
                <a:effectLst/>
                <a:latin typeface="-apple-system"/>
              </a:rPr>
              <a:t> </a:t>
            </a:r>
            <a:r>
              <a:rPr lang="en-US" b="0" i="0" dirty="0" err="1" smtClean="0">
                <a:solidFill>
                  <a:srgbClr val="172B4D"/>
                </a:solidFill>
                <a:effectLst/>
                <a:latin typeface="-apple-system"/>
              </a:rPr>
              <a:t>arvutil</a:t>
            </a:r>
            <a:r>
              <a:rPr lang="en-US" b="0" i="0" dirty="0" smtClean="0">
                <a:solidFill>
                  <a:srgbClr val="172B4D"/>
                </a:solidFill>
                <a:effectLst/>
                <a:latin typeface="-apple-system"/>
              </a:rPr>
              <a:t> on 2 </a:t>
            </a:r>
            <a:r>
              <a:rPr lang="en-US" b="0" i="0" dirty="0" err="1" smtClean="0">
                <a:solidFill>
                  <a:srgbClr val="172B4D"/>
                </a:solidFill>
                <a:effectLst/>
                <a:latin typeface="-apple-system"/>
              </a:rPr>
              <a:t>videoväljundit</a:t>
            </a:r>
            <a:r>
              <a:rPr lang="en-US" b="0" i="0" dirty="0" smtClean="0">
                <a:solidFill>
                  <a:srgbClr val="172B4D"/>
                </a:solidFill>
                <a:effectLst/>
                <a:latin typeface="-apple-system"/>
              </a:rPr>
              <a:t>, </a:t>
            </a:r>
            <a:r>
              <a:rPr lang="en-US" b="0" i="0" dirty="0" err="1" smtClean="0">
                <a:solidFill>
                  <a:srgbClr val="172B4D"/>
                </a:solidFill>
                <a:effectLst/>
                <a:latin typeface="-apple-system"/>
              </a:rPr>
              <a:t>kus</a:t>
            </a:r>
            <a:r>
              <a:rPr lang="en-US" b="0" i="0" dirty="0" smtClean="0">
                <a:solidFill>
                  <a:srgbClr val="172B4D"/>
                </a:solidFill>
                <a:effectLst/>
                <a:latin typeface="-apple-system"/>
              </a:rPr>
              <a:t> </a:t>
            </a:r>
            <a:r>
              <a:rPr lang="en-US" b="0" i="0" dirty="0" err="1" smtClean="0">
                <a:solidFill>
                  <a:srgbClr val="172B4D"/>
                </a:solidFill>
                <a:effectLst/>
                <a:latin typeface="-apple-system"/>
              </a:rPr>
              <a:t>üks</a:t>
            </a:r>
            <a:r>
              <a:rPr lang="en-US" b="0" i="0" dirty="0" smtClean="0">
                <a:solidFill>
                  <a:srgbClr val="172B4D"/>
                </a:solidFill>
                <a:effectLst/>
                <a:latin typeface="-apple-system"/>
              </a:rPr>
              <a:t> on </a:t>
            </a:r>
            <a:r>
              <a:rPr lang="en-US" b="0" i="0" dirty="0" err="1" smtClean="0">
                <a:solidFill>
                  <a:srgbClr val="172B4D"/>
                </a:solidFill>
                <a:effectLst/>
                <a:latin typeface="-apple-system"/>
              </a:rPr>
              <a:t>ühendatud</a:t>
            </a:r>
            <a:r>
              <a:rPr lang="en-US" b="0" i="0" dirty="0" smtClean="0">
                <a:solidFill>
                  <a:srgbClr val="172B4D"/>
                </a:solidFill>
                <a:effectLst/>
                <a:latin typeface="-apple-system"/>
              </a:rPr>
              <a:t> </a:t>
            </a:r>
            <a:r>
              <a:rPr lang="en-US" b="0" i="0" dirty="0" err="1" smtClean="0">
                <a:solidFill>
                  <a:srgbClr val="172B4D"/>
                </a:solidFill>
                <a:effectLst/>
                <a:latin typeface="-apple-system"/>
              </a:rPr>
              <a:t>monitoriga</a:t>
            </a:r>
            <a:r>
              <a:rPr lang="en-US" b="0" i="0" dirty="0" smtClean="0">
                <a:solidFill>
                  <a:srgbClr val="172B4D"/>
                </a:solidFill>
                <a:effectLst/>
                <a:latin typeface="-apple-system"/>
              </a:rPr>
              <a:t> (</a:t>
            </a:r>
            <a:r>
              <a:rPr lang="en-US" b="0" i="1" dirty="0" smtClean="0">
                <a:solidFill>
                  <a:srgbClr val="172B4D"/>
                </a:solidFill>
                <a:effectLst/>
                <a:latin typeface="-apple-system"/>
              </a:rPr>
              <a:t>PC screen</a:t>
            </a:r>
            <a:r>
              <a:rPr lang="en-US" b="0" i="0" dirty="0" smtClean="0">
                <a:solidFill>
                  <a:srgbClr val="172B4D"/>
                </a:solidFill>
                <a:effectLst/>
                <a:latin typeface="-apple-system"/>
              </a:rPr>
              <a:t>), </a:t>
            </a:r>
            <a:r>
              <a:rPr lang="en-US" b="0" i="0" dirty="0" err="1" smtClean="0">
                <a:solidFill>
                  <a:srgbClr val="172B4D"/>
                </a:solidFill>
                <a:effectLst/>
                <a:latin typeface="-apple-system"/>
              </a:rPr>
              <a:t>teine</a:t>
            </a:r>
            <a:r>
              <a:rPr lang="en-US" b="0" i="0" dirty="0" smtClean="0">
                <a:solidFill>
                  <a:srgbClr val="172B4D"/>
                </a:solidFill>
                <a:effectLst/>
                <a:latin typeface="-apple-system"/>
              </a:rPr>
              <a:t> - </a:t>
            </a:r>
            <a:r>
              <a:rPr lang="en-US" b="0" i="0" dirty="0" err="1" smtClean="0">
                <a:solidFill>
                  <a:srgbClr val="172B4D"/>
                </a:solidFill>
                <a:effectLst/>
                <a:latin typeface="-apple-system"/>
              </a:rPr>
              <a:t>kas</a:t>
            </a:r>
            <a:r>
              <a:rPr lang="en-US" b="0" i="0" dirty="0" smtClean="0">
                <a:solidFill>
                  <a:srgbClr val="172B4D"/>
                </a:solidFill>
                <a:effectLst/>
                <a:latin typeface="-apple-system"/>
              </a:rPr>
              <a:t> </a:t>
            </a:r>
            <a:r>
              <a:rPr lang="en-US" b="0" i="0" dirty="0" err="1" smtClean="0">
                <a:solidFill>
                  <a:srgbClr val="172B4D"/>
                </a:solidFill>
                <a:effectLst/>
                <a:latin typeface="-apple-system"/>
              </a:rPr>
              <a:t>projektori</a:t>
            </a:r>
            <a:r>
              <a:rPr lang="en-US" b="0" i="0" dirty="0" smtClean="0">
                <a:solidFill>
                  <a:srgbClr val="172B4D"/>
                </a:solidFill>
                <a:effectLst/>
                <a:latin typeface="-apple-system"/>
              </a:rPr>
              <a:t> </a:t>
            </a:r>
            <a:r>
              <a:rPr lang="en-US" b="0" i="0" dirty="0" err="1" smtClean="0">
                <a:solidFill>
                  <a:srgbClr val="172B4D"/>
                </a:solidFill>
                <a:effectLst/>
                <a:latin typeface="-apple-system"/>
              </a:rPr>
              <a:t>või</a:t>
            </a:r>
            <a:r>
              <a:rPr lang="en-US" b="0" i="0" dirty="0" smtClean="0">
                <a:solidFill>
                  <a:srgbClr val="172B4D"/>
                </a:solidFill>
                <a:effectLst/>
                <a:latin typeface="-apple-system"/>
              </a:rPr>
              <a:t> </a:t>
            </a:r>
            <a:r>
              <a:rPr lang="en-US" b="0" i="0" dirty="0" err="1" smtClean="0">
                <a:solidFill>
                  <a:srgbClr val="172B4D"/>
                </a:solidFill>
                <a:effectLst/>
                <a:latin typeface="-apple-system"/>
              </a:rPr>
              <a:t>teise</a:t>
            </a:r>
            <a:r>
              <a:rPr lang="en-US" b="0" i="0" dirty="0" smtClean="0">
                <a:solidFill>
                  <a:srgbClr val="172B4D"/>
                </a:solidFill>
                <a:effectLst/>
                <a:latin typeface="-apple-system"/>
              </a:rPr>
              <a:t> </a:t>
            </a:r>
            <a:r>
              <a:rPr lang="en-US" b="0" i="0" dirty="0" err="1" smtClean="0">
                <a:solidFill>
                  <a:srgbClr val="172B4D"/>
                </a:solidFill>
                <a:effectLst/>
                <a:latin typeface="-apple-system"/>
              </a:rPr>
              <a:t>monitoriga</a:t>
            </a:r>
            <a:r>
              <a:rPr lang="en-US" b="0" i="0" dirty="0" smtClean="0">
                <a:solidFill>
                  <a:srgbClr val="172B4D"/>
                </a:solidFill>
                <a:effectLst/>
                <a:latin typeface="-apple-system"/>
              </a:rPr>
              <a:t> (</a:t>
            </a:r>
            <a:r>
              <a:rPr lang="en-US" b="0" i="1" dirty="0" smtClean="0">
                <a:solidFill>
                  <a:srgbClr val="172B4D"/>
                </a:solidFill>
                <a:effectLst/>
                <a:latin typeface="-apple-system"/>
              </a:rPr>
              <a:t>Second screen</a:t>
            </a:r>
            <a:r>
              <a:rPr lang="en-US" b="0" i="0" dirty="0" smtClean="0">
                <a:solidFill>
                  <a:srgbClr val="172B4D"/>
                </a:solidFill>
                <a:effectLst/>
                <a:latin typeface="-apple-system"/>
              </a:rPr>
              <a:t>). </a:t>
            </a:r>
            <a:r>
              <a:rPr lang="et-EE" b="0" i="0" dirty="0" smtClean="0">
                <a:solidFill>
                  <a:srgbClr val="172B4D"/>
                </a:solidFill>
                <a:effectLst/>
                <a:latin typeface="-apple-system"/>
              </a:rPr>
              <a:t>Kaasaegsetel arvutitel nii ongi – kas mitu </a:t>
            </a:r>
            <a:r>
              <a:rPr lang="et-EE" b="0" i="0" dirty="0" err="1" smtClean="0">
                <a:solidFill>
                  <a:srgbClr val="172B4D"/>
                </a:solidFill>
                <a:effectLst/>
                <a:latin typeface="-apple-system"/>
              </a:rPr>
              <a:t>Display</a:t>
            </a:r>
            <a:r>
              <a:rPr lang="et-EE" b="0" i="0" dirty="0" smtClean="0">
                <a:solidFill>
                  <a:srgbClr val="172B4D"/>
                </a:solidFill>
                <a:effectLst/>
                <a:latin typeface="-apple-system"/>
              </a:rPr>
              <a:t> porti või </a:t>
            </a:r>
            <a:r>
              <a:rPr lang="et-EE" b="0" i="0" dirty="0" err="1" smtClean="0">
                <a:solidFill>
                  <a:srgbClr val="172B4D"/>
                </a:solidFill>
                <a:effectLst/>
                <a:latin typeface="-apple-system"/>
              </a:rPr>
              <a:t>HDMI</a:t>
            </a:r>
            <a:r>
              <a:rPr lang="et-EE" b="0" i="0" dirty="0" smtClean="0">
                <a:solidFill>
                  <a:srgbClr val="172B4D"/>
                </a:solidFill>
                <a:effectLst/>
                <a:latin typeface="-apple-system"/>
              </a:rPr>
              <a:t>. </a:t>
            </a:r>
            <a:r>
              <a:rPr lang="et-EE" dirty="0" smtClean="0">
                <a:solidFill>
                  <a:srgbClr val="172B4D"/>
                </a:solidFill>
                <a:latin typeface="-apple-system"/>
              </a:rPr>
              <a:t>Vanematel arvutitel on ka DVI või </a:t>
            </a:r>
            <a:r>
              <a:rPr lang="et-EE" dirty="0" err="1" smtClean="0">
                <a:solidFill>
                  <a:srgbClr val="172B4D"/>
                </a:solidFill>
                <a:latin typeface="-apple-system"/>
              </a:rPr>
              <a:t>VGA</a:t>
            </a:r>
            <a:r>
              <a:rPr lang="et-EE" dirty="0" smtClean="0">
                <a:solidFill>
                  <a:srgbClr val="172B4D"/>
                </a:solidFill>
                <a:latin typeface="-apple-system"/>
              </a:rPr>
              <a:t>.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41542" y="365125"/>
            <a:ext cx="10712258" cy="1325563"/>
          </a:xfrm>
        </p:spPr>
        <p:txBody>
          <a:bodyPr>
            <a:normAutofit/>
          </a:bodyPr>
          <a:lstStyle/>
          <a:p>
            <a:r>
              <a:rPr lang="en-US" sz="2800" b="1" i="0" dirty="0" smtClean="0">
                <a:solidFill>
                  <a:srgbClr val="172B4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Presenter</a:t>
            </a:r>
            <a:r>
              <a:rPr lang="en-US" sz="2800" b="1" i="0" dirty="0" smtClean="0">
                <a:solidFill>
                  <a:srgbClr val="172B4D"/>
                </a:solidFill>
                <a:effectLst/>
                <a:latin typeface="-apple-system"/>
              </a:rPr>
              <a:t> View</a:t>
            </a:r>
            <a:r>
              <a:rPr lang="et-EE" sz="2800" b="1" i="0" dirty="0" smtClean="0">
                <a:solidFill>
                  <a:srgbClr val="172B4D"/>
                </a:solidFill>
                <a:effectLst/>
                <a:latin typeface="-apple-system"/>
              </a:rPr>
              <a:t>             </a:t>
            </a:r>
            <a:endParaRPr lang="en-US" sz="2800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3480" y="365125"/>
            <a:ext cx="1329630" cy="1356223"/>
          </a:xfrm>
        </p:spPr>
      </p:pic>
    </p:spTree>
    <p:extLst>
      <p:ext uri="{BB962C8B-B14F-4D97-AF65-F5344CB8AC3E}">
        <p14:creationId xmlns:p14="http://schemas.microsoft.com/office/powerpoint/2010/main" val="3206831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102743"/>
            <a:ext cx="10052407" cy="554803"/>
          </a:xfrm>
        </p:spPr>
        <p:txBody>
          <a:bodyPr>
            <a:noAutofit/>
          </a:bodyPr>
          <a:lstStyle/>
          <a:p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Ekraanide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valikuakna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võib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Windowsis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välja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kutsuda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mitmeti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22625"/>
            <a:ext cx="10925711" cy="5363110"/>
          </a:xfrm>
        </p:spPr>
        <p:txBody>
          <a:bodyPr/>
          <a:lstStyle/>
          <a:p>
            <a:r>
              <a:rPr lang="en-US" sz="2000" dirty="0" err="1" smtClean="0"/>
              <a:t>Klahvikombinatsioon</a:t>
            </a:r>
            <a:r>
              <a:rPr lang="en-US" sz="2000" dirty="0" smtClean="0"/>
              <a:t> </a:t>
            </a:r>
            <a:r>
              <a:rPr lang="en-US" sz="2000" dirty="0" err="1" smtClean="0"/>
              <a:t>Win+P</a:t>
            </a:r>
            <a:r>
              <a:rPr lang="en-US" sz="2000" dirty="0" smtClean="0"/>
              <a:t> : </a:t>
            </a:r>
            <a:endParaRPr lang="et-EE" sz="2000" dirty="0" smtClean="0"/>
          </a:p>
          <a:p>
            <a:pPr marL="0" indent="0">
              <a:buNone/>
            </a:pPr>
            <a:endParaRPr lang="et-EE" dirty="0"/>
          </a:p>
          <a:p>
            <a:r>
              <a:rPr lang="en-US" sz="2000" dirty="0" smtClean="0"/>
              <a:t>Windows 10 : </a:t>
            </a:r>
            <a:r>
              <a:rPr lang="en-US" sz="2000" dirty="0" err="1" smtClean="0"/>
              <a:t>Otsing</a:t>
            </a:r>
            <a:r>
              <a:rPr lang="en-US" sz="2000" dirty="0" smtClean="0"/>
              <a:t> </a:t>
            </a:r>
            <a:r>
              <a:rPr lang="en-US" sz="2000" dirty="0" err="1" smtClean="0"/>
              <a:t>sõnaga</a:t>
            </a:r>
            <a:r>
              <a:rPr lang="en-US" sz="2000" dirty="0" smtClean="0"/>
              <a:t> </a:t>
            </a:r>
            <a:r>
              <a:rPr lang="et-EE" sz="2000" dirty="0" smtClean="0"/>
              <a:t>„</a:t>
            </a:r>
            <a:r>
              <a:rPr lang="en-US" sz="2000" dirty="0" smtClean="0"/>
              <a:t>Project</a:t>
            </a:r>
            <a:r>
              <a:rPr lang="et-EE" sz="2000" dirty="0" smtClean="0"/>
              <a:t>“ : </a:t>
            </a:r>
          </a:p>
          <a:p>
            <a:endParaRPr lang="et-EE" sz="2000" dirty="0"/>
          </a:p>
          <a:p>
            <a:endParaRPr lang="et-EE" sz="2000" dirty="0" smtClean="0"/>
          </a:p>
          <a:p>
            <a:endParaRPr lang="et-EE" sz="2000" dirty="0"/>
          </a:p>
          <a:p>
            <a:endParaRPr lang="et-EE" sz="2000" dirty="0" smtClean="0"/>
          </a:p>
          <a:p>
            <a:endParaRPr lang="et-EE" sz="2000" dirty="0" smtClean="0"/>
          </a:p>
          <a:p>
            <a:r>
              <a:rPr lang="en-US" sz="2000" dirty="0" smtClean="0"/>
              <a:t>Windows 10 : </a:t>
            </a:r>
            <a:r>
              <a:rPr lang="en-US" sz="2000" dirty="0" err="1" smtClean="0"/>
              <a:t>paremal</a:t>
            </a:r>
            <a:r>
              <a:rPr lang="en-US" sz="2000" dirty="0" smtClean="0"/>
              <a:t> all </a:t>
            </a:r>
            <a:r>
              <a:rPr lang="en-US" sz="2000" dirty="0" err="1" smtClean="0"/>
              <a:t>menüüs</a:t>
            </a:r>
            <a:r>
              <a:rPr lang="en-US" sz="2000" dirty="0" smtClean="0"/>
              <a:t> </a:t>
            </a:r>
            <a:r>
              <a:rPr lang="en-US" sz="2000" dirty="0" err="1" smtClean="0"/>
              <a:t>nupp</a:t>
            </a:r>
            <a:r>
              <a:rPr lang="en-US" sz="2000" dirty="0" smtClean="0"/>
              <a:t> </a:t>
            </a:r>
            <a:r>
              <a:rPr lang="et-EE" sz="2000" dirty="0" smtClean="0"/>
              <a:t>„</a:t>
            </a:r>
            <a:r>
              <a:rPr lang="en-US" sz="2000" dirty="0" smtClean="0"/>
              <a:t>Project</a:t>
            </a:r>
            <a:r>
              <a:rPr lang="et-EE" sz="2000" dirty="0" smtClean="0"/>
              <a:t>“ :</a:t>
            </a:r>
            <a:endParaRPr lang="en-US" sz="2000" dirty="0" smtClean="0"/>
          </a:p>
          <a:p>
            <a:endParaRPr lang="et-EE" sz="2000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2452" y="1211538"/>
            <a:ext cx="1124432" cy="54431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2452" y="1921204"/>
            <a:ext cx="2656886" cy="2426156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2452" y="4512715"/>
            <a:ext cx="3343275" cy="2238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5040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95208"/>
            <a:ext cx="7530957" cy="647271"/>
          </a:xfrm>
        </p:spPr>
        <p:txBody>
          <a:bodyPr>
            <a:normAutofit/>
          </a:bodyPr>
          <a:lstStyle/>
          <a:p>
            <a:r>
              <a:rPr lang="en-US" sz="2800" b="1" dirty="0"/>
              <a:t>Windows 10 </a:t>
            </a:r>
            <a:r>
              <a:rPr lang="en-US" sz="2800" b="1" dirty="0" err="1"/>
              <a:t>korral</a:t>
            </a:r>
            <a:r>
              <a:rPr lang="en-US" sz="2800" b="1" dirty="0"/>
              <a:t> </a:t>
            </a:r>
            <a:r>
              <a:rPr lang="en-US" sz="2800" b="1" dirty="0" err="1" smtClean="0"/>
              <a:t>avaneb</a:t>
            </a:r>
            <a:r>
              <a:rPr lang="en-US" sz="2800" b="1" dirty="0" smtClean="0"/>
              <a:t> </a:t>
            </a:r>
            <a:r>
              <a:rPr lang="et-EE" sz="2800" b="1" dirty="0" smtClean="0"/>
              <a:t>selline </a:t>
            </a:r>
            <a:r>
              <a:rPr lang="en-US" sz="2800" b="1" dirty="0" smtClean="0"/>
              <a:t>4 </a:t>
            </a:r>
            <a:r>
              <a:rPr lang="en-US" sz="2800" b="1" dirty="0" err="1"/>
              <a:t>valikuga</a:t>
            </a:r>
            <a:r>
              <a:rPr lang="en-US" sz="2800" b="1" dirty="0"/>
              <a:t> </a:t>
            </a:r>
            <a:r>
              <a:rPr lang="en-US" sz="2800" b="1" dirty="0" err="1"/>
              <a:t>aken</a:t>
            </a:r>
            <a:r>
              <a:rPr lang="en-US" sz="2800" b="1" dirty="0"/>
              <a:t>: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0912" y="280274"/>
            <a:ext cx="3612579" cy="6114624"/>
          </a:xfrm>
        </p:spPr>
      </p:pic>
      <p:sp>
        <p:nvSpPr>
          <p:cNvPr id="5" name="Rectangle 4"/>
          <p:cNvSpPr/>
          <p:nvPr/>
        </p:nvSpPr>
        <p:spPr>
          <a:xfrm>
            <a:off x="447783" y="915731"/>
            <a:ext cx="691878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t-EE" b="1" dirty="0" smtClean="0">
                <a:solidFill>
                  <a:srgbClr val="172B4D"/>
                </a:solidFill>
                <a:latin typeface="-apple-system"/>
              </a:rPr>
              <a:t> </a:t>
            </a:r>
            <a:r>
              <a:rPr lang="en-US" b="1" dirty="0" smtClean="0">
                <a:solidFill>
                  <a:srgbClr val="172B4D"/>
                </a:solidFill>
                <a:latin typeface="-apple-system"/>
              </a:rPr>
              <a:t>PC </a:t>
            </a:r>
            <a:r>
              <a:rPr lang="en-US" b="1" dirty="0">
                <a:solidFill>
                  <a:srgbClr val="172B4D"/>
                </a:solidFill>
                <a:latin typeface="-apple-system"/>
              </a:rPr>
              <a:t>screen only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 - </a:t>
            </a:r>
            <a:r>
              <a:rPr lang="en-US" dirty="0" err="1">
                <a:solidFill>
                  <a:srgbClr val="FF0000"/>
                </a:solidFill>
                <a:latin typeface="-apple-system"/>
              </a:rPr>
              <a:t>MITTE</a:t>
            </a:r>
            <a:r>
              <a:rPr lang="en-US" dirty="0">
                <a:solidFill>
                  <a:srgbClr val="FF0000"/>
                </a:solidFill>
                <a:latin typeface="-apple-system"/>
              </a:rPr>
              <a:t> </a:t>
            </a:r>
            <a:r>
              <a:rPr lang="en-US" dirty="0" err="1">
                <a:solidFill>
                  <a:srgbClr val="FF0000"/>
                </a:solidFill>
                <a:latin typeface="-apple-system"/>
              </a:rPr>
              <a:t>VALIDA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 - 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suurelt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 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ekraanilt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 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kaob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 </a:t>
            </a:r>
            <a:r>
              <a:rPr lang="en-US" dirty="0" err="1" smtClean="0">
                <a:solidFill>
                  <a:srgbClr val="172B4D"/>
                </a:solidFill>
                <a:latin typeface="-apple-system"/>
              </a:rPr>
              <a:t>pilt</a:t>
            </a:r>
            <a:endParaRPr lang="et-EE" dirty="0" smtClean="0">
              <a:solidFill>
                <a:srgbClr val="172B4D"/>
              </a:solidFill>
              <a:latin typeface="-apple-system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dirty="0">
              <a:solidFill>
                <a:srgbClr val="172B4D"/>
              </a:solidFill>
              <a:latin typeface="-apple-system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t-EE" b="1" dirty="0" smtClean="0">
                <a:solidFill>
                  <a:srgbClr val="172B4D"/>
                </a:solidFill>
                <a:latin typeface="-apple-system"/>
              </a:rPr>
              <a:t> </a:t>
            </a:r>
            <a:r>
              <a:rPr lang="en-US" b="1" dirty="0" smtClean="0">
                <a:solidFill>
                  <a:srgbClr val="172B4D"/>
                </a:solidFill>
                <a:latin typeface="-apple-system"/>
              </a:rPr>
              <a:t>Duplicate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 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korral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 on 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arvuti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 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monitoril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 ja 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projektori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 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ekraanil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 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täpselt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 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sama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 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pilt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. 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Kui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 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lektor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 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ei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 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kasuta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 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Powerpointi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, 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vaid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 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näiteks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 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Wordi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, 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Acrobati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 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vms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., on see 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valik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 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mõttekam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. </a:t>
            </a:r>
            <a:endParaRPr lang="et-EE" dirty="0" smtClean="0">
              <a:solidFill>
                <a:srgbClr val="172B4D"/>
              </a:solidFill>
              <a:latin typeface="-apple-system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dirty="0">
              <a:solidFill>
                <a:srgbClr val="172B4D"/>
              </a:solidFill>
              <a:latin typeface="-apple-system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t-EE" b="1" dirty="0" smtClean="0">
                <a:solidFill>
                  <a:srgbClr val="172B4D"/>
                </a:solidFill>
                <a:latin typeface="-apple-system"/>
              </a:rPr>
              <a:t> </a:t>
            </a:r>
            <a:r>
              <a:rPr lang="en-US" b="1" dirty="0" smtClean="0">
                <a:solidFill>
                  <a:srgbClr val="172B4D"/>
                </a:solidFill>
                <a:latin typeface="-apple-system"/>
              </a:rPr>
              <a:t>Extend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 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korral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 on 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üks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 ja 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sama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 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pilt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 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laotatud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 2 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ekraani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 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vahele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, 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kusjuures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 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ühel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 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neist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 (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reeglina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 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suurel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 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ekraanil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) on "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ikoonid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 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kadunud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". 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Ka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 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hiire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 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kursor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 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võib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 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vaadataval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 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ekraanil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 olla "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kadunud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" - 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tegelikult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 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lihtsalt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 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teisele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 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ekraanile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 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sattunud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, 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saab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 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tagasi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 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tuua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, 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vajab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 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harjutamist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. 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Powerpointi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 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korral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 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ilmub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 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pilt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 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suurele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 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ekraanile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 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vaid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 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siis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, 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kui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 on 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valitud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 "</a:t>
            </a:r>
            <a:r>
              <a:rPr lang="en-US" i="1" dirty="0">
                <a:solidFill>
                  <a:srgbClr val="0052CC"/>
                </a:solidFill>
                <a:latin typeface="-apple-system"/>
              </a:rPr>
              <a:t>Slide show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". 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Hiirega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 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saab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 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lohistada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 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kõiki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 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aknaid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 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ühelt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 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ekraanilt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 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teisele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, 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kuid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 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üldkasutatavates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 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arvutites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 (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loenguruumid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 jt.) 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seda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 </a:t>
            </a:r>
            <a:r>
              <a:rPr lang="en-US" dirty="0" err="1">
                <a:solidFill>
                  <a:srgbClr val="FF0000"/>
                </a:solidFill>
                <a:latin typeface="-apple-system"/>
              </a:rPr>
              <a:t>ei</a:t>
            </a:r>
            <a:r>
              <a:rPr lang="en-US" dirty="0">
                <a:solidFill>
                  <a:srgbClr val="FF0000"/>
                </a:solidFill>
                <a:latin typeface="-apple-system"/>
              </a:rPr>
              <a:t> </a:t>
            </a:r>
            <a:r>
              <a:rPr lang="en-US" dirty="0" err="1">
                <a:solidFill>
                  <a:srgbClr val="FF0000"/>
                </a:solidFill>
                <a:latin typeface="-apple-system"/>
              </a:rPr>
              <a:t>soovita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 - see 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valik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 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jääb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 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siis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 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edaspidi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 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kõigile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 ja 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tekitab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 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segadust</a:t>
            </a:r>
            <a:r>
              <a:rPr lang="en-US" dirty="0" smtClean="0">
                <a:solidFill>
                  <a:srgbClr val="172B4D"/>
                </a:solidFill>
                <a:latin typeface="-apple-system"/>
              </a:rPr>
              <a:t>.</a:t>
            </a:r>
            <a:endParaRPr lang="et-EE" dirty="0" smtClean="0">
              <a:solidFill>
                <a:srgbClr val="172B4D"/>
              </a:solidFill>
              <a:latin typeface="-apple-system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dirty="0">
              <a:solidFill>
                <a:srgbClr val="172B4D"/>
              </a:solidFill>
              <a:latin typeface="-apple-system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t-EE" b="1" dirty="0" smtClean="0">
                <a:solidFill>
                  <a:srgbClr val="172B4D"/>
                </a:solidFill>
                <a:latin typeface="-apple-system"/>
              </a:rPr>
              <a:t> </a:t>
            </a:r>
            <a:r>
              <a:rPr lang="en-US" b="1" dirty="0" smtClean="0">
                <a:solidFill>
                  <a:srgbClr val="172B4D"/>
                </a:solidFill>
                <a:latin typeface="-apple-system"/>
              </a:rPr>
              <a:t>Second </a:t>
            </a:r>
            <a:r>
              <a:rPr lang="en-US" b="1" dirty="0">
                <a:solidFill>
                  <a:srgbClr val="172B4D"/>
                </a:solidFill>
                <a:latin typeface="-apple-system"/>
              </a:rPr>
              <a:t>screen only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 - </a:t>
            </a:r>
            <a:r>
              <a:rPr lang="en-US" dirty="0" err="1">
                <a:solidFill>
                  <a:srgbClr val="FF0000"/>
                </a:solidFill>
                <a:latin typeface="-apple-system"/>
              </a:rPr>
              <a:t>MITTE</a:t>
            </a:r>
            <a:r>
              <a:rPr lang="en-US" dirty="0">
                <a:solidFill>
                  <a:srgbClr val="FF0000"/>
                </a:solidFill>
                <a:latin typeface="-apple-system"/>
              </a:rPr>
              <a:t> </a:t>
            </a:r>
            <a:r>
              <a:rPr lang="en-US" dirty="0" err="1">
                <a:solidFill>
                  <a:srgbClr val="FF0000"/>
                </a:solidFill>
                <a:latin typeface="-apple-system"/>
              </a:rPr>
              <a:t>VALIDA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 - 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arvuti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 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monitorist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 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kaob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 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pilt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. 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Siis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 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tuleb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 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suure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 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ekraani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 (</a:t>
            </a:r>
            <a:r>
              <a:rPr lang="en-US" i="1" dirty="0">
                <a:solidFill>
                  <a:srgbClr val="172B4D"/>
                </a:solidFill>
                <a:latin typeface="-apple-system"/>
              </a:rPr>
              <a:t>second screen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) 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peale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 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vaadates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 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õige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 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valik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 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tagasi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 panna. 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Projektor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 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peab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 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olema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 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loomulikult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 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sisse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 </a:t>
            </a:r>
            <a:r>
              <a:rPr lang="en-US" dirty="0" err="1">
                <a:solidFill>
                  <a:srgbClr val="172B4D"/>
                </a:solidFill>
                <a:latin typeface="-apple-system"/>
              </a:rPr>
              <a:t>lülitatud</a:t>
            </a:r>
            <a:r>
              <a:rPr lang="en-US" dirty="0">
                <a:solidFill>
                  <a:srgbClr val="172B4D"/>
                </a:solidFill>
                <a:latin typeface="-apple-system"/>
              </a:rPr>
              <a:t>!</a:t>
            </a:r>
            <a:endParaRPr lang="en-US" b="0" i="0" dirty="0">
              <a:solidFill>
                <a:srgbClr val="172B4D"/>
              </a:solidFill>
              <a:effectLst/>
              <a:latin typeface="-apple-system"/>
            </a:endParaRPr>
          </a:p>
        </p:txBody>
      </p:sp>
    </p:spTree>
    <p:extLst>
      <p:ext uri="{BB962C8B-B14F-4D97-AF65-F5344CB8AC3E}">
        <p14:creationId xmlns:p14="http://schemas.microsoft.com/office/powerpoint/2010/main" val="2838780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7128" y="71920"/>
            <a:ext cx="8928244" cy="700604"/>
          </a:xfrm>
        </p:spPr>
        <p:txBody>
          <a:bodyPr>
            <a:normAutofit/>
          </a:bodyPr>
          <a:lstStyle/>
          <a:p>
            <a:r>
              <a:rPr lang="et-EE" sz="2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Duplicate</a:t>
            </a:r>
            <a:r>
              <a:rPr lang="et-EE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, „</a:t>
            </a:r>
            <a:r>
              <a:rPr lang="et-EE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slide</a:t>
            </a:r>
            <a:r>
              <a:rPr lang="et-EE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show“ </a:t>
            </a:r>
            <a:r>
              <a:rPr lang="et-EE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režiimis: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19533263"/>
              </p:ext>
            </p:extLst>
          </p:nvPr>
        </p:nvGraphicFramePr>
        <p:xfrm>
          <a:off x="-5" y="883579"/>
          <a:ext cx="12192004" cy="43048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2">
                  <a:extLst>
                    <a:ext uri="{9D8B030D-6E8A-4147-A177-3AD203B41FA5}">
                      <a16:colId xmlns:a16="http://schemas.microsoft.com/office/drawing/2014/main" val="1159217740"/>
                    </a:ext>
                  </a:extLst>
                </a:gridCol>
                <a:gridCol w="6096002">
                  <a:extLst>
                    <a:ext uri="{9D8B030D-6E8A-4147-A177-3AD203B41FA5}">
                      <a16:colId xmlns:a16="http://schemas.microsoft.com/office/drawing/2014/main" val="2964463181"/>
                    </a:ext>
                  </a:extLst>
                </a:gridCol>
              </a:tblGrid>
              <a:tr h="459846">
                <a:tc>
                  <a:txBody>
                    <a:bodyPr/>
                    <a:lstStyle/>
                    <a:p>
                      <a:r>
                        <a:rPr lang="et-EE" sz="2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PC </a:t>
                      </a:r>
                      <a:r>
                        <a:rPr lang="et-EE" sz="240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Screen</a:t>
                      </a:r>
                      <a:r>
                        <a:rPr lang="et-EE" sz="2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(arvuti monitor)</a:t>
                      </a:r>
                      <a:endParaRPr lang="en-US" sz="2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t-EE" sz="240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Second</a:t>
                      </a:r>
                      <a:r>
                        <a:rPr lang="et-EE" sz="2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</a:t>
                      </a:r>
                      <a:r>
                        <a:rPr lang="et-EE" sz="240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screen</a:t>
                      </a:r>
                      <a:r>
                        <a:rPr lang="et-EE" sz="2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(projektori pilt)</a:t>
                      </a:r>
                      <a:endParaRPr lang="en-US" sz="2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6712837"/>
                  </a:ext>
                </a:extLst>
              </a:tr>
              <a:tr h="384502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5898520"/>
                  </a:ext>
                </a:extLst>
              </a:tr>
            </a:tbl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3848" y="1615838"/>
            <a:ext cx="6018151" cy="343391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1422" y="5453983"/>
            <a:ext cx="4933950" cy="93345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15838"/>
            <a:ext cx="6018151" cy="3433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9946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935" y="22902"/>
            <a:ext cx="11189413" cy="713662"/>
          </a:xfrm>
        </p:spPr>
        <p:txBody>
          <a:bodyPr>
            <a:normAutofit/>
          </a:bodyPr>
          <a:lstStyle/>
          <a:p>
            <a:r>
              <a:rPr lang="et-EE" sz="2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Extend</a:t>
            </a:r>
            <a:r>
              <a:rPr lang="et-EE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, „</a:t>
            </a:r>
            <a:r>
              <a:rPr lang="et-EE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slide</a:t>
            </a:r>
            <a:r>
              <a:rPr lang="et-EE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show“ </a:t>
            </a:r>
            <a:r>
              <a:rPr lang="et-EE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reziimis</a:t>
            </a:r>
            <a:r>
              <a:rPr lang="et-EE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45893569"/>
              </p:ext>
            </p:extLst>
          </p:nvPr>
        </p:nvGraphicFramePr>
        <p:xfrm>
          <a:off x="-3" y="736564"/>
          <a:ext cx="12061864" cy="44107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30932">
                  <a:extLst>
                    <a:ext uri="{9D8B030D-6E8A-4147-A177-3AD203B41FA5}">
                      <a16:colId xmlns:a16="http://schemas.microsoft.com/office/drawing/2014/main" val="1159217740"/>
                    </a:ext>
                  </a:extLst>
                </a:gridCol>
                <a:gridCol w="6030932">
                  <a:extLst>
                    <a:ext uri="{9D8B030D-6E8A-4147-A177-3AD203B41FA5}">
                      <a16:colId xmlns:a16="http://schemas.microsoft.com/office/drawing/2014/main" val="2964463181"/>
                    </a:ext>
                  </a:extLst>
                </a:gridCol>
              </a:tblGrid>
              <a:tr h="471160">
                <a:tc>
                  <a:txBody>
                    <a:bodyPr/>
                    <a:lstStyle/>
                    <a:p>
                      <a:r>
                        <a:rPr lang="et-EE" sz="2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PC </a:t>
                      </a:r>
                      <a:r>
                        <a:rPr lang="et-EE" sz="240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Screen</a:t>
                      </a:r>
                      <a:r>
                        <a:rPr lang="et-EE" sz="2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(arvuti monitor)</a:t>
                      </a:r>
                      <a:endParaRPr lang="en-US" sz="2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t-EE" sz="240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Second</a:t>
                      </a:r>
                      <a:r>
                        <a:rPr lang="et-EE" sz="2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</a:t>
                      </a:r>
                      <a:r>
                        <a:rPr lang="et-EE" sz="240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screen</a:t>
                      </a:r>
                      <a:r>
                        <a:rPr lang="et-EE" sz="2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(projektori pilt)</a:t>
                      </a:r>
                      <a:endParaRPr lang="en-US" sz="2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6712837"/>
                  </a:ext>
                </a:extLst>
              </a:tr>
              <a:tr h="393962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5898520"/>
                  </a:ext>
                </a:extLst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50226"/>
            <a:ext cx="6046940" cy="343391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5326" y="1450226"/>
            <a:ext cx="6018150" cy="343391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8974" y="5729341"/>
            <a:ext cx="4933950" cy="93345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540373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8390"/>
            <a:ext cx="11148317" cy="713662"/>
          </a:xfrm>
        </p:spPr>
        <p:txBody>
          <a:bodyPr>
            <a:normAutofit/>
          </a:bodyPr>
          <a:lstStyle/>
          <a:p>
            <a:r>
              <a:rPr lang="et-EE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PC </a:t>
            </a:r>
            <a:r>
              <a:rPr lang="et-EE" sz="2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Screen</a:t>
            </a:r>
            <a:r>
              <a:rPr lang="et-EE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t-EE" sz="2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only</a:t>
            </a:r>
            <a:r>
              <a:rPr lang="et-EE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, „</a:t>
            </a:r>
            <a:r>
              <a:rPr lang="et-EE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slide</a:t>
            </a:r>
            <a:r>
              <a:rPr lang="et-EE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show“ </a:t>
            </a:r>
            <a:r>
              <a:rPr lang="et-EE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reziimis</a:t>
            </a:r>
            <a:r>
              <a:rPr lang="et-EE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14119585"/>
              </p:ext>
            </p:extLst>
          </p:nvPr>
        </p:nvGraphicFramePr>
        <p:xfrm>
          <a:off x="0" y="808483"/>
          <a:ext cx="12192000" cy="40504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1159217740"/>
                    </a:ext>
                  </a:extLst>
                </a:gridCol>
                <a:gridCol w="6096000">
                  <a:extLst>
                    <a:ext uri="{9D8B030D-6E8A-4147-A177-3AD203B41FA5}">
                      <a16:colId xmlns:a16="http://schemas.microsoft.com/office/drawing/2014/main" val="2964463181"/>
                    </a:ext>
                  </a:extLst>
                </a:gridCol>
              </a:tblGrid>
              <a:tr h="430024">
                <a:tc>
                  <a:txBody>
                    <a:bodyPr/>
                    <a:lstStyle/>
                    <a:p>
                      <a:r>
                        <a:rPr lang="et-EE" sz="2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PC </a:t>
                      </a:r>
                      <a:r>
                        <a:rPr lang="et-EE" sz="240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Screen</a:t>
                      </a:r>
                      <a:r>
                        <a:rPr lang="et-EE" sz="2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(arvuti monitor)</a:t>
                      </a:r>
                      <a:endParaRPr lang="en-US" sz="2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t-EE" sz="240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Second</a:t>
                      </a:r>
                      <a:r>
                        <a:rPr lang="et-EE" sz="2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</a:t>
                      </a:r>
                      <a:r>
                        <a:rPr lang="et-EE" sz="240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screen</a:t>
                      </a:r>
                      <a:r>
                        <a:rPr lang="et-EE" sz="2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(projektori pilt)</a:t>
                      </a:r>
                      <a:endParaRPr lang="en-US" sz="2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6712837"/>
                  </a:ext>
                </a:extLst>
              </a:tr>
              <a:tr h="359325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t-EE" dirty="0" smtClean="0"/>
                    </a:p>
                    <a:p>
                      <a:endParaRPr lang="et-EE" dirty="0" smtClean="0"/>
                    </a:p>
                    <a:p>
                      <a:r>
                        <a:rPr lang="et-EE" b="1" dirty="0" smtClean="0">
                          <a:solidFill>
                            <a:schemeClr val="bg1"/>
                          </a:solidFill>
                        </a:rPr>
                        <a:t>                               </a:t>
                      </a:r>
                      <a:r>
                        <a:rPr lang="et-EE" sz="2000" b="1" i="0" dirty="0" smtClean="0">
                          <a:solidFill>
                            <a:schemeClr val="bg1"/>
                          </a:solidFill>
                        </a:rPr>
                        <a:t>No </a:t>
                      </a:r>
                      <a:r>
                        <a:rPr lang="et-EE" sz="2000" b="1" i="0" dirty="0" err="1" smtClean="0">
                          <a:solidFill>
                            <a:schemeClr val="bg1"/>
                          </a:solidFill>
                        </a:rPr>
                        <a:t>signal</a:t>
                      </a:r>
                      <a:endParaRPr lang="en-US" sz="2000" b="1" i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5898520"/>
                  </a:ext>
                </a:extLst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61217"/>
            <a:ext cx="6046940" cy="337807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1716" y="5411669"/>
            <a:ext cx="4933950" cy="93345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910397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" y="154967"/>
            <a:ext cx="10901737" cy="713662"/>
          </a:xfrm>
        </p:spPr>
        <p:txBody>
          <a:bodyPr>
            <a:normAutofit/>
          </a:bodyPr>
          <a:lstStyle/>
          <a:p>
            <a:r>
              <a:rPr lang="et-EE" sz="2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Second</a:t>
            </a:r>
            <a:r>
              <a:rPr lang="et-EE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t-EE" sz="2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screen</a:t>
            </a:r>
            <a:r>
              <a:rPr lang="et-EE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t-EE" sz="2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only</a:t>
            </a:r>
            <a:r>
              <a:rPr lang="et-EE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, „</a:t>
            </a:r>
            <a:r>
              <a:rPr lang="et-EE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slide</a:t>
            </a:r>
            <a:r>
              <a:rPr lang="et-EE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show“ </a:t>
            </a:r>
            <a:r>
              <a:rPr lang="et-EE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reziimis</a:t>
            </a:r>
            <a:r>
              <a:rPr lang="et-EE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73611306"/>
              </p:ext>
            </p:extLst>
          </p:nvPr>
        </p:nvGraphicFramePr>
        <p:xfrm>
          <a:off x="-3" y="906837"/>
          <a:ext cx="12102960" cy="41438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51480">
                  <a:extLst>
                    <a:ext uri="{9D8B030D-6E8A-4147-A177-3AD203B41FA5}">
                      <a16:colId xmlns:a16="http://schemas.microsoft.com/office/drawing/2014/main" val="1159217740"/>
                    </a:ext>
                  </a:extLst>
                </a:gridCol>
                <a:gridCol w="6051480">
                  <a:extLst>
                    <a:ext uri="{9D8B030D-6E8A-4147-A177-3AD203B41FA5}">
                      <a16:colId xmlns:a16="http://schemas.microsoft.com/office/drawing/2014/main" val="2964463181"/>
                    </a:ext>
                  </a:extLst>
                </a:gridCol>
              </a:tblGrid>
              <a:tr h="440899">
                <a:tc>
                  <a:txBody>
                    <a:bodyPr/>
                    <a:lstStyle/>
                    <a:p>
                      <a:r>
                        <a:rPr lang="et-EE" sz="2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PC </a:t>
                      </a:r>
                      <a:r>
                        <a:rPr lang="et-EE" sz="240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Screen</a:t>
                      </a:r>
                      <a:r>
                        <a:rPr lang="et-EE" sz="2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(arvuti monitor)</a:t>
                      </a:r>
                      <a:endParaRPr lang="en-US" sz="2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t-EE" sz="240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Second</a:t>
                      </a:r>
                      <a:r>
                        <a:rPr lang="et-EE" sz="2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</a:t>
                      </a:r>
                      <a:r>
                        <a:rPr lang="et-EE" sz="240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screen</a:t>
                      </a:r>
                      <a:r>
                        <a:rPr lang="et-EE" sz="2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(projektori pilt)</a:t>
                      </a:r>
                      <a:endParaRPr lang="en-US" sz="2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6712837"/>
                  </a:ext>
                </a:extLst>
              </a:tr>
              <a:tr h="368660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5898520"/>
                  </a:ext>
                </a:extLst>
              </a:tr>
            </a:tbl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3850" y="1533977"/>
            <a:ext cx="6018150" cy="336199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1167" y="5523108"/>
            <a:ext cx="4933950" cy="93345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414191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757" y="87723"/>
            <a:ext cx="11138043" cy="559549"/>
          </a:xfrm>
        </p:spPr>
        <p:txBody>
          <a:bodyPr>
            <a:normAutofit/>
          </a:bodyPr>
          <a:lstStyle/>
          <a:p>
            <a:r>
              <a:rPr lang="et-EE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Hoiatused, soovitused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5756" y="736562"/>
            <a:ext cx="11976243" cy="6121437"/>
          </a:xfrm>
        </p:spPr>
        <p:txBody>
          <a:bodyPr>
            <a:normAutofit/>
          </a:bodyPr>
          <a:lstStyle/>
          <a:p>
            <a:r>
              <a:rPr lang="en-US" dirty="0" smtClean="0"/>
              <a:t>Need </a:t>
            </a:r>
            <a:r>
              <a:rPr lang="en-US" dirty="0" err="1"/>
              <a:t>valikud</a:t>
            </a:r>
            <a:r>
              <a:rPr lang="en-US" dirty="0"/>
              <a:t> on </a:t>
            </a:r>
            <a:r>
              <a:rPr lang="en-US" b="1" dirty="0" err="1"/>
              <a:t>arvutipõhised</a:t>
            </a:r>
            <a:r>
              <a:rPr lang="en-US" dirty="0"/>
              <a:t> - </a:t>
            </a:r>
            <a:r>
              <a:rPr lang="en-US" dirty="0" err="1"/>
              <a:t>kui</a:t>
            </a:r>
            <a:r>
              <a:rPr lang="en-US" dirty="0"/>
              <a:t> </a:t>
            </a:r>
            <a:r>
              <a:rPr lang="en-US" dirty="0" err="1"/>
              <a:t>üks</a:t>
            </a:r>
            <a:r>
              <a:rPr lang="en-US" dirty="0"/>
              <a:t> </a:t>
            </a:r>
            <a:r>
              <a:rPr lang="en-US" dirty="0" err="1"/>
              <a:t>kasutaja</a:t>
            </a:r>
            <a:r>
              <a:rPr lang="en-US" dirty="0"/>
              <a:t> on </a:t>
            </a:r>
            <a:r>
              <a:rPr lang="en-US" dirty="0" err="1"/>
              <a:t>mingi</a:t>
            </a:r>
            <a:r>
              <a:rPr lang="en-US" dirty="0"/>
              <a:t> </a:t>
            </a:r>
            <a:r>
              <a:rPr lang="en-US" dirty="0" err="1"/>
              <a:t>valiku</a:t>
            </a:r>
            <a:r>
              <a:rPr lang="en-US" dirty="0"/>
              <a:t> </a:t>
            </a:r>
            <a:r>
              <a:rPr lang="en-US" dirty="0" err="1"/>
              <a:t>teinud</a:t>
            </a:r>
            <a:r>
              <a:rPr lang="en-US" dirty="0"/>
              <a:t> ja </a:t>
            </a:r>
            <a:r>
              <a:rPr lang="en-US" dirty="0" err="1"/>
              <a:t>peale</a:t>
            </a:r>
            <a:r>
              <a:rPr lang="en-US" dirty="0"/>
              <a:t> </a:t>
            </a:r>
            <a:r>
              <a:rPr lang="en-US" dirty="0" err="1"/>
              <a:t>jätnud</a:t>
            </a:r>
            <a:r>
              <a:rPr lang="en-US" dirty="0"/>
              <a:t>, </a:t>
            </a:r>
            <a:r>
              <a:rPr lang="en-US" dirty="0" err="1"/>
              <a:t>siis</a:t>
            </a:r>
            <a:r>
              <a:rPr lang="en-US" dirty="0"/>
              <a:t> </a:t>
            </a:r>
            <a:r>
              <a:rPr lang="en-US" dirty="0" err="1"/>
              <a:t>jääb</a:t>
            </a:r>
            <a:r>
              <a:rPr lang="en-US" dirty="0"/>
              <a:t> see </a:t>
            </a:r>
            <a:r>
              <a:rPr lang="en-US" dirty="0" err="1"/>
              <a:t>ka</a:t>
            </a:r>
            <a:r>
              <a:rPr lang="en-US" dirty="0"/>
              <a:t> </a:t>
            </a:r>
            <a:r>
              <a:rPr lang="en-US" dirty="0" err="1"/>
              <a:t>järgmisele</a:t>
            </a:r>
            <a:r>
              <a:rPr lang="en-US" dirty="0"/>
              <a:t>, </a:t>
            </a:r>
            <a:r>
              <a:rPr lang="en-US" dirty="0" err="1"/>
              <a:t>ükskõik</a:t>
            </a:r>
            <a:r>
              <a:rPr lang="en-US" dirty="0"/>
              <a:t> </a:t>
            </a:r>
            <a:r>
              <a:rPr lang="en-US" dirty="0" err="1"/>
              <a:t>millise</a:t>
            </a:r>
            <a:r>
              <a:rPr lang="en-US" dirty="0"/>
              <a:t> </a:t>
            </a:r>
            <a:r>
              <a:rPr lang="en-US" dirty="0" err="1"/>
              <a:t>kasutajanimega</a:t>
            </a:r>
            <a:r>
              <a:rPr lang="en-US" dirty="0"/>
              <a:t> ta </a:t>
            </a:r>
            <a:r>
              <a:rPr lang="en-US" dirty="0" err="1"/>
              <a:t>antud</a:t>
            </a:r>
            <a:r>
              <a:rPr lang="en-US" dirty="0"/>
              <a:t> </a:t>
            </a:r>
            <a:r>
              <a:rPr lang="en-US" dirty="0" err="1"/>
              <a:t>arvutisse</a:t>
            </a:r>
            <a:r>
              <a:rPr lang="en-US" dirty="0"/>
              <a:t> </a:t>
            </a:r>
            <a:r>
              <a:rPr lang="en-US" dirty="0" err="1"/>
              <a:t>sisse</a:t>
            </a:r>
            <a:r>
              <a:rPr lang="en-US" dirty="0"/>
              <a:t> </a:t>
            </a:r>
            <a:r>
              <a:rPr lang="en-US" dirty="0" err="1"/>
              <a:t>logib</a:t>
            </a:r>
            <a:r>
              <a:rPr lang="en-US" dirty="0"/>
              <a:t>. </a:t>
            </a:r>
            <a:r>
              <a:rPr lang="en-US" dirty="0" err="1" smtClean="0"/>
              <a:t>Kindel</a:t>
            </a:r>
            <a:r>
              <a:rPr lang="en-US" dirty="0" smtClean="0"/>
              <a:t> </a:t>
            </a:r>
            <a:r>
              <a:rPr lang="en-US" dirty="0"/>
              <a:t>variant </a:t>
            </a:r>
            <a:r>
              <a:rPr lang="en-US" dirty="0" err="1"/>
              <a:t>kõigile</a:t>
            </a:r>
            <a:r>
              <a:rPr lang="en-US" dirty="0"/>
              <a:t> on </a:t>
            </a:r>
            <a:r>
              <a:rPr lang="en-US" b="1" dirty="0"/>
              <a:t>duplicate</a:t>
            </a:r>
            <a:r>
              <a:rPr lang="en-US" dirty="0" smtClean="0"/>
              <a:t>.</a:t>
            </a:r>
            <a:endParaRPr lang="et-EE" dirty="0" smtClean="0"/>
          </a:p>
          <a:p>
            <a:r>
              <a:rPr lang="et-EE" dirty="0" err="1" smtClean="0"/>
              <a:t>Powerpointi</a:t>
            </a:r>
            <a:r>
              <a:rPr lang="et-EE" dirty="0" smtClean="0"/>
              <a:t> „</a:t>
            </a:r>
            <a:r>
              <a:rPr lang="et-EE" dirty="0" err="1" smtClean="0"/>
              <a:t>Slide</a:t>
            </a:r>
            <a:r>
              <a:rPr lang="et-EE" dirty="0" smtClean="0"/>
              <a:t> show“ menüüs peaksid olema sellised valikud:</a:t>
            </a:r>
          </a:p>
          <a:p>
            <a:endParaRPr lang="et-EE" dirty="0"/>
          </a:p>
          <a:p>
            <a:endParaRPr lang="et-EE" dirty="0" smtClean="0"/>
          </a:p>
          <a:p>
            <a:pPr marL="0" indent="0">
              <a:buNone/>
            </a:pPr>
            <a:endParaRPr lang="et-EE" dirty="0" smtClean="0"/>
          </a:p>
          <a:p>
            <a:r>
              <a:rPr lang="et-EE" dirty="0" smtClean="0"/>
              <a:t>Kui </a:t>
            </a:r>
            <a:r>
              <a:rPr lang="et-EE" dirty="0" err="1" smtClean="0"/>
              <a:t>Extend</a:t>
            </a:r>
            <a:r>
              <a:rPr lang="et-EE" dirty="0" smtClean="0"/>
              <a:t> </a:t>
            </a:r>
            <a:r>
              <a:rPr lang="et-EE" dirty="0"/>
              <a:t>vaates on ekraanid juhuslikult </a:t>
            </a:r>
            <a:r>
              <a:rPr lang="et-EE" dirty="0" smtClean="0"/>
              <a:t>„vahetuses“ , saab neid „</a:t>
            </a:r>
            <a:r>
              <a:rPr lang="et-EE" dirty="0" err="1" smtClean="0"/>
              <a:t>Slide</a:t>
            </a:r>
            <a:r>
              <a:rPr lang="et-EE" dirty="0" smtClean="0"/>
              <a:t> show“ režiimis </a:t>
            </a:r>
            <a:r>
              <a:rPr lang="et-EE" dirty="0"/>
              <a:t>kiiresti </a:t>
            </a:r>
            <a:r>
              <a:rPr lang="et-EE" dirty="0" smtClean="0"/>
              <a:t>vahetada: „</a:t>
            </a:r>
            <a:r>
              <a:rPr lang="et-EE" dirty="0" err="1" smtClean="0"/>
              <a:t>Swap</a:t>
            </a:r>
            <a:r>
              <a:rPr lang="et-EE" dirty="0" smtClean="0"/>
              <a:t>...“ :</a:t>
            </a:r>
          </a:p>
          <a:p>
            <a:endParaRPr lang="et-EE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9269" y="2501863"/>
            <a:ext cx="9913385" cy="146933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6167" y="4709750"/>
            <a:ext cx="5648325" cy="140970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787143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192</TotalTime>
  <Words>853</Words>
  <Application>Microsoft Office PowerPoint</Application>
  <PresentationFormat>Widescreen</PresentationFormat>
  <Paragraphs>82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-apple-system</vt:lpstr>
      <vt:lpstr>Arial</vt:lpstr>
      <vt:lpstr>Calibri</vt:lpstr>
      <vt:lpstr>Calibri Light</vt:lpstr>
      <vt:lpstr>Office Theme</vt:lpstr>
      <vt:lpstr>Presenter View             </vt:lpstr>
      <vt:lpstr>Ekraanide valikuakna võib Windowsis välja kutsuda mitmeti:</vt:lpstr>
      <vt:lpstr>Windows 10 korral avaneb selline 4 valikuga aken:</vt:lpstr>
      <vt:lpstr>Duplicate, „slide show“ režiimis:</vt:lpstr>
      <vt:lpstr>Extend, „slide show“ reziimis:</vt:lpstr>
      <vt:lpstr>PC Screen only, „slide show“ reziimis:</vt:lpstr>
      <vt:lpstr>Second screen only, „slide show“ reziimis:</vt:lpstr>
      <vt:lpstr>Hoiatused, soovitused</vt:lpstr>
    </vt:vector>
  </TitlesOfParts>
  <Company>Tartu Ülikool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Kalle Kiiranen</dc:creator>
  <cp:lastModifiedBy>Kalle Kiiranen</cp:lastModifiedBy>
  <cp:revision>42</cp:revision>
  <dcterms:created xsi:type="dcterms:W3CDTF">2020-07-25T18:32:14Z</dcterms:created>
  <dcterms:modified xsi:type="dcterms:W3CDTF">2020-07-25T22:01:47Z</dcterms:modified>
</cp:coreProperties>
</file>